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5" r:id="rId3"/>
    <p:sldId id="289" r:id="rId4"/>
    <p:sldId id="276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Testcases Tree for Regresion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04610" y="1662430"/>
            <a:ext cx="5181600" cy="31419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9150" y="1662430"/>
            <a:ext cx="5181600" cy="31413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005965" y="4814570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882890" y="4804410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Proposal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07720" y="5196840"/>
            <a:ext cx="5193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What?</a:t>
            </a:r>
            <a:endParaRPr lang="en-US"/>
          </a:p>
          <a:p>
            <a:pPr indent="0">
              <a:buNone/>
            </a:pPr>
            <a:r>
              <a:rPr lang="en-US"/>
              <a:t>Total time = Testers * Velocity</a:t>
            </a:r>
            <a:endParaRPr lang="en-US"/>
          </a:p>
          <a:p>
            <a:pPr indent="0">
              <a:buNone/>
            </a:pPr>
            <a:r>
              <a:rPr lang="en-US"/>
              <a:t>Both values are final which is a problem.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404610" y="5172710"/>
            <a:ext cx="51936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How?</a:t>
            </a:r>
            <a:endParaRPr lang="en-US"/>
          </a:p>
          <a:p>
            <a:pPr indent="0">
              <a:buNone/>
            </a:pPr>
            <a:r>
              <a:rPr lang="en-US"/>
              <a:t>- Automate part of the goal to reduce total time.</a:t>
            </a:r>
            <a:endParaRPr lang="en-US"/>
          </a:p>
          <a:p>
            <a:pPr indent="0">
              <a:buNone/>
            </a:pPr>
            <a:r>
              <a:rPr lang="en-US"/>
              <a:t>- Simply move the manual testcase to the Automate sub-tree when it's automated.</a:t>
            </a:r>
            <a:endParaRPr lang="en-US"/>
          </a:p>
          <a:p>
            <a:pPr indent="0">
              <a:buNone/>
            </a:pPr>
            <a:r>
              <a:rPr lang="en-US"/>
              <a:t>- Automated testcase </a:t>
            </a:r>
            <a:r>
              <a:rPr lang="en-US">
                <a:sym typeface="+mn-ea"/>
              </a:rPr>
              <a:t>Velocity is scaleable.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Testcase Tree for Acceptance Test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07720" y="5196840"/>
            <a:ext cx="5193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>
                <a:sym typeface="+mn-ea"/>
              </a:rPr>
              <a:t>What?</a:t>
            </a:r>
            <a:endParaRPr lang="en-US"/>
          </a:p>
          <a:p>
            <a:pPr indent="0">
              <a:buNone/>
            </a:pPr>
            <a:r>
              <a:rPr lang="en-US">
                <a:sym typeface="+mn-ea"/>
              </a:rPr>
              <a:t>Cover most of User Stories in testcases.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404610" y="5172710"/>
            <a:ext cx="5193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How?</a:t>
            </a:r>
            <a:endParaRPr lang="en-US"/>
          </a:p>
          <a:p>
            <a:pPr indent="0">
              <a:buNone/>
            </a:pPr>
            <a:r>
              <a:rPr lang="en-US">
                <a:sym typeface="+mn-ea"/>
              </a:rPr>
              <a:t>- Automate part of the goals to reduce total test time.</a:t>
            </a:r>
            <a:endParaRPr lang="en-US"/>
          </a:p>
          <a:p>
            <a:pPr indent="0">
              <a:buNone/>
            </a:pPr>
            <a:r>
              <a:rPr lang="en-US">
                <a:sym typeface="+mn-ea"/>
              </a:rPr>
              <a:t>- Simply move the manual testcase to the Automate sub-tree when it's automated.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9785" y="1405255"/>
            <a:ext cx="4690745" cy="3605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Priority to Maximize Testcase Value 1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4814570"/>
            <a:ext cx="516318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 Weights: Common Steps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08470" y="4804410"/>
            <a:ext cx="40513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Profits: Manual Test Time Reduction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07720" y="5196840"/>
            <a:ext cx="5193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What? </a:t>
            </a:r>
            <a:endParaRPr lang="en-US"/>
          </a:p>
          <a:p>
            <a:pPr indent="0">
              <a:buNone/>
            </a:pPr>
            <a:r>
              <a:rPr lang="en-US">
                <a:sym typeface="+mn-ea"/>
              </a:rPr>
              <a:t>Test-cases prioritization</a:t>
            </a:r>
            <a:endParaRPr lang="en-US">
              <a:sym typeface="+mn-ea"/>
            </a:endParaRPr>
          </a:p>
          <a:p>
            <a:pPr indent="0">
              <a:buNone/>
            </a:pP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404610" y="5172710"/>
            <a:ext cx="51936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How?</a:t>
            </a:r>
            <a:endParaRPr lang="en-US"/>
          </a:p>
          <a:p>
            <a:pPr indent="0">
              <a:buNone/>
            </a:pPr>
            <a:r>
              <a:rPr lang="en-US">
                <a:sym typeface="+mn-ea"/>
              </a:rPr>
              <a:t>Maximize the time reduction by sorting the testcases. </a:t>
            </a:r>
            <a:endParaRPr 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en-US">
                <a:sym typeface="+mn-ea"/>
              </a:rPr>
              <a:t>Patterned steps for resuseable scripts</a:t>
            </a:r>
            <a:endParaRPr 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en-US">
                <a:sym typeface="+mn-ea"/>
              </a:rPr>
              <a:t>Estimated test time for all testcases</a:t>
            </a:r>
            <a:endParaRPr lang="en-US">
              <a:sym typeface="+mn-ea"/>
            </a:endParaRPr>
          </a:p>
          <a:p>
            <a:pPr indent="0">
              <a:buNone/>
            </a:pPr>
            <a:r>
              <a:rPr lang="en-US"/>
              <a:t>Highest value when combining Weights and Profits.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56690"/>
            <a:ext cx="5181600" cy="334772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57325"/>
            <a:ext cx="518160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Priority to Maximize Testcase Value 2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07720" y="5196840"/>
            <a:ext cx="5193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What? </a:t>
            </a:r>
            <a:endParaRPr lang="en-US"/>
          </a:p>
          <a:p>
            <a:pPr indent="0">
              <a:buNone/>
            </a:pPr>
            <a:r>
              <a:rPr lang="en-US">
                <a:sym typeface="+mn-ea"/>
              </a:rPr>
              <a:t>Test-cases Optimization</a:t>
            </a:r>
            <a:endParaRPr lang="en-US">
              <a:sym typeface="+mn-ea"/>
            </a:endParaRPr>
          </a:p>
          <a:p>
            <a:pPr indent="0">
              <a:buNone/>
            </a:pP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642360" y="5196840"/>
            <a:ext cx="5193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How?</a:t>
            </a:r>
            <a:endParaRPr lang="en-US"/>
          </a:p>
          <a:p>
            <a:pPr indent="0">
              <a:buNone/>
            </a:pPr>
            <a:r>
              <a:rPr lang="en-US">
                <a:sym typeface="+mn-ea"/>
              </a:rPr>
              <a:t>1. Title should reflect the Outcome</a:t>
            </a:r>
            <a:endParaRPr lang="en-US">
              <a:sym typeface="+mn-ea"/>
            </a:endParaRPr>
          </a:p>
          <a:p>
            <a:pPr indent="0">
              <a:buNone/>
            </a:pPr>
            <a:r>
              <a:rPr lang="en-US"/>
              <a:t>2. Multiples scenario should be in a single testcase</a:t>
            </a:r>
            <a:endParaRPr lang="en-US"/>
          </a:p>
          <a:p>
            <a:pPr indent="0">
              <a:buNone/>
            </a:pPr>
            <a:r>
              <a:rPr lang="en-US"/>
              <a:t>3. Total Estimate time show the weight of a testcase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2900" y="1287145"/>
            <a:ext cx="6426200" cy="35172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759825" y="5333365"/>
            <a:ext cx="304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Why?</a:t>
            </a:r>
            <a:endParaRPr lang="en-US"/>
          </a:p>
          <a:p>
            <a:r>
              <a:rPr lang="en-US"/>
              <a:t>1. 2. To advoid duplication testcase by grouping.</a:t>
            </a:r>
            <a:endParaRPr lang="en-US"/>
          </a:p>
          <a:p>
            <a:r>
              <a:rPr lang="en-US"/>
              <a:t>3. Just an update.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Presentation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Testcases Tree for Colaboration</vt:lpstr>
      <vt:lpstr>Priority to Maximize Testcase Value</vt:lpstr>
      <vt:lpstr>Priority to Maximize Testcase Value</vt:lpstr>
      <vt:lpstr>Priority to Maximize Testcase Value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Testcases Tree for Colaboration</dc:title>
  <dc:creator/>
  <cp:lastModifiedBy>Giang</cp:lastModifiedBy>
  <cp:revision>7</cp:revision>
  <dcterms:created xsi:type="dcterms:W3CDTF">2020-10-17T13:10:00Z</dcterms:created>
  <dcterms:modified xsi:type="dcterms:W3CDTF">2020-10-18T08:32:02Z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