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75D666-1BDC-4D77-ADD2-1210FA5866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E411E0E-7308-4FFA-A313-3BDB51114F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ECEFEE-2F2E-490A-821E-2EE6364EC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E14A9-7C20-4F38-B491-EAA69ECA8DFA}" type="datetimeFigureOut">
              <a:rPr lang="zh-CN" altLang="en-US" smtClean="0"/>
              <a:t>2021/4/24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A9D544-C805-4A2C-BC61-E15328AFC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76EAA1-43C9-4577-B06E-6593E80B6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33F5A-0F41-43C0-A29B-E0B16F0A88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5880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C591F3-CDB1-466D-B3DE-08427C73F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1FFB0F7-11EE-491A-B87D-735C3D1557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2BA19F-FEC1-4826-A107-9499425F9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E14A9-7C20-4F38-B491-EAA69ECA8DFA}" type="datetimeFigureOut">
              <a:rPr lang="zh-CN" altLang="en-US" smtClean="0"/>
              <a:t>2021/4/24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4DCA36-3A88-4F1B-B0A0-9A2372DEF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FD64E9-5FF1-43C3-8247-08326BA10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33F5A-0F41-43C0-A29B-E0B16F0A88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9342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1818607-4C9F-48F1-AA20-F453F3B9A1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3DDB1D1-8E43-4357-A87F-8C3A0615F4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3C43A3-B1D2-4A5A-AE4E-720714FDB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E14A9-7C20-4F38-B491-EAA69ECA8DFA}" type="datetimeFigureOut">
              <a:rPr lang="zh-CN" altLang="en-US" smtClean="0"/>
              <a:t>2021/4/24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13A63C-E127-483E-942B-F056507B3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AE7F77-8969-4252-B6EA-6D8D8B2FA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33F5A-0F41-43C0-A29B-E0B16F0A88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946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0460FB-D55A-4F64-8C22-5022DBCDB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717135-47B4-4F7D-85D5-724A2DC46A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A2D479-186C-429C-AC79-14F9A93B7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E14A9-7C20-4F38-B491-EAA69ECA8DFA}" type="datetimeFigureOut">
              <a:rPr lang="zh-CN" altLang="en-US" smtClean="0"/>
              <a:t>2021/4/24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130C91-4956-4726-9B2B-99E672CC8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E2F8F7-60E7-4FCC-A7A4-95A690565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33F5A-0F41-43C0-A29B-E0B16F0A88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5072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0F132E-1832-44D4-A32D-57A018E35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4AD4538-BCB6-487C-B54A-037FBE73AE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254649-A0F0-4682-9843-7C391257E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E14A9-7C20-4F38-B491-EAA69ECA8DFA}" type="datetimeFigureOut">
              <a:rPr lang="zh-CN" altLang="en-US" smtClean="0"/>
              <a:t>2021/4/24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075C13-5896-477F-A3DD-0E73D7CE8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B7333C-E878-420A-83CB-C8E589F27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33F5A-0F41-43C0-A29B-E0B16F0A88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2891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BDC117-E210-463F-B5F3-38A5E3A23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11C5EB-399F-4EC2-8C87-719D90D141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38AA49F-A54B-4025-9894-09FEB19961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7B35735-C0F0-47C6-8C67-9AEC2E38B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E14A9-7C20-4F38-B491-EAA69ECA8DFA}" type="datetimeFigureOut">
              <a:rPr lang="zh-CN" altLang="en-US" smtClean="0"/>
              <a:t>2021/4/24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2797A91-FCBD-4397-AEE4-C1ABD193C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DB61A6E-3954-48D8-956C-8AD2E8450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33F5A-0F41-43C0-A29B-E0B16F0A88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8616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042FBA-8AE9-4E86-81AB-F37203603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32F706D-9994-4954-BC33-9213DE37A7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D43F0F4-13E6-47B6-BB99-0CA44B905F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0EF873C-B046-4821-A105-6CCD84A1D5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26C3634-340A-43FC-AA1C-64E028D75D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F0F447A-196C-4A0A-8BC9-BAC7E1F8F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E14A9-7C20-4F38-B491-EAA69ECA8DFA}" type="datetimeFigureOut">
              <a:rPr lang="zh-CN" altLang="en-US" smtClean="0"/>
              <a:t>2021/4/24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A493299-6E3D-4F68-91B5-CB4C5E062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EB763CD-4998-42C7-8ED0-B1B16415F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33F5A-0F41-43C0-A29B-E0B16F0A88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6150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7BFAB0-16CA-46CC-A2AA-D1C334743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425A1A4-FAD4-4C2B-ADC9-3E2C7DE68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E14A9-7C20-4F38-B491-EAA69ECA8DFA}" type="datetimeFigureOut">
              <a:rPr lang="zh-CN" altLang="en-US" smtClean="0"/>
              <a:t>2021/4/24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99E8997-3597-483B-924B-86B36A78C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DC3B808-305C-4C15-A812-D7CAC71CC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33F5A-0F41-43C0-A29B-E0B16F0A88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8244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A4DEAFA-7297-41C6-B3A8-ED2A006AF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E14A9-7C20-4F38-B491-EAA69ECA8DFA}" type="datetimeFigureOut">
              <a:rPr lang="zh-CN" altLang="en-US" smtClean="0"/>
              <a:t>2021/4/24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DBFF261-4A63-4F63-B92B-00BD7CF3E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0A49250-9860-4173-B4D1-C1CF91113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33F5A-0F41-43C0-A29B-E0B16F0A88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5099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36CB43-3FE3-4A04-A462-0FFE30E7C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4AEE36-7085-4DBC-9257-C8AC19C76A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EEE6296-3EE2-4CC1-93FC-95AF1A9F38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16C7F4-C28D-4E65-BFFE-E52562BB2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E14A9-7C20-4F38-B491-EAA69ECA8DFA}" type="datetimeFigureOut">
              <a:rPr lang="zh-CN" altLang="en-US" smtClean="0"/>
              <a:t>2021/4/24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B8AE04A-47B6-4966-9B31-697DCDEE2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2E1E6AE-C527-4CEF-A5F6-FA5990CB1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33F5A-0F41-43C0-A29B-E0B16F0A88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292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8FD7BD-BD9D-40EB-93A5-BED398836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95638AD-B565-4FCF-BD6E-457CF57D92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7AF9AE9-3CF1-4B91-8B43-064C19A068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C05AEBF-4FE0-4358-818B-C3B60F39C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E14A9-7C20-4F38-B491-EAA69ECA8DFA}" type="datetimeFigureOut">
              <a:rPr lang="zh-CN" altLang="en-US" smtClean="0"/>
              <a:t>2021/4/24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17C276C-E1FB-485F-8F32-45ABB2426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34827F3-CD35-41B8-B2C7-6EBB24E9D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33F5A-0F41-43C0-A29B-E0B16F0A88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4691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441A9C9-171D-4FAF-8947-7A9E4B1A1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62AC778-5DA0-4FDC-BF51-681E5D70A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29ABA0-8F92-4CA5-AD45-41C9A4B39E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8E14A9-7C20-4F38-B491-EAA69ECA8DFA}" type="datetimeFigureOut">
              <a:rPr lang="zh-CN" altLang="en-US" smtClean="0"/>
              <a:t>2021/4/24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B85310-F229-4198-BFC8-D6DE0090E8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FAF2C5-FB73-438C-8E36-66AA188AC9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133F5A-0F41-43C0-A29B-E0B16F0A88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2200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94AD3A4-CEAE-4A7B-96E9-94EDE61C4596}"/>
              </a:ext>
            </a:extLst>
          </p:cNvPr>
          <p:cNvSpPr/>
          <p:nvPr/>
        </p:nvSpPr>
        <p:spPr>
          <a:xfrm>
            <a:off x="1317072" y="1526796"/>
            <a:ext cx="352337" cy="3993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863D07E-ED0F-4C8F-964B-DDF3F98B9985}"/>
              </a:ext>
            </a:extLst>
          </p:cNvPr>
          <p:cNvSpPr txBox="1"/>
          <p:nvPr/>
        </p:nvSpPr>
        <p:spPr>
          <a:xfrm>
            <a:off x="268447" y="5603847"/>
            <a:ext cx="24495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altLang="zh-CN" sz="1200" dirty="0"/>
              <a:t>input layer</a:t>
            </a:r>
          </a:p>
          <a:p>
            <a:pPr algn="ctr"/>
            <a:r>
              <a:rPr lang="en-AU" altLang="zh-CN" sz="1200" dirty="0" err="1"/>
              <a:t>in_feature</a:t>
            </a:r>
            <a:r>
              <a:rPr lang="en-AU" altLang="zh-CN" sz="1200" dirty="0"/>
              <a:t> = 23 or 12</a:t>
            </a:r>
          </a:p>
          <a:p>
            <a:pPr algn="ctr"/>
            <a:r>
              <a:rPr lang="en-AU" altLang="zh-CN" sz="1200" dirty="0" err="1"/>
              <a:t>out_feature</a:t>
            </a:r>
            <a:r>
              <a:rPr lang="en-AU" altLang="zh-CN" sz="1200" dirty="0"/>
              <a:t> = 4</a:t>
            </a:r>
            <a:endParaRPr lang="zh-CN" altLang="en-US" sz="12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3F30D90-6A15-4C2A-B3AD-99B6B8B8D727}"/>
              </a:ext>
            </a:extLst>
          </p:cNvPr>
          <p:cNvSpPr/>
          <p:nvPr/>
        </p:nvSpPr>
        <p:spPr>
          <a:xfrm>
            <a:off x="4439175" y="2959216"/>
            <a:ext cx="352337" cy="9395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939379E-E016-4A3F-BD6D-7DBFC7476CCD}"/>
              </a:ext>
            </a:extLst>
          </p:cNvPr>
          <p:cNvSpPr txBox="1"/>
          <p:nvPr/>
        </p:nvSpPr>
        <p:spPr>
          <a:xfrm>
            <a:off x="3390550" y="4137171"/>
            <a:ext cx="24495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altLang="zh-CN" sz="1200" dirty="0"/>
              <a:t>output layer</a:t>
            </a:r>
          </a:p>
          <a:p>
            <a:pPr algn="ctr"/>
            <a:r>
              <a:rPr lang="en-AU" altLang="zh-CN" sz="1200" dirty="0" err="1"/>
              <a:t>in_feature</a:t>
            </a:r>
            <a:r>
              <a:rPr lang="en-AU" altLang="zh-CN" sz="1200" dirty="0"/>
              <a:t> = 23 or 12</a:t>
            </a:r>
          </a:p>
          <a:p>
            <a:pPr algn="ctr"/>
            <a:r>
              <a:rPr lang="en-AU" altLang="zh-CN" sz="1200" dirty="0" err="1"/>
              <a:t>out_feature</a:t>
            </a:r>
            <a:r>
              <a:rPr lang="en-AU" altLang="zh-CN" sz="1200" dirty="0"/>
              <a:t> = 4</a:t>
            </a:r>
            <a:endParaRPr lang="zh-CN" altLang="en-US" sz="1200" dirty="0"/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BFA18B24-8E66-4F75-8906-FB35E6AC151D}"/>
              </a:ext>
            </a:extLst>
          </p:cNvPr>
          <p:cNvCxnSpPr/>
          <p:nvPr/>
        </p:nvCxnSpPr>
        <p:spPr>
          <a:xfrm>
            <a:off x="1669409" y="1526796"/>
            <a:ext cx="2759978" cy="14261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E135154E-6474-48CF-8839-E2E068465749}"/>
              </a:ext>
            </a:extLst>
          </p:cNvPr>
          <p:cNvCxnSpPr/>
          <p:nvPr/>
        </p:nvCxnSpPr>
        <p:spPr>
          <a:xfrm flipV="1">
            <a:off x="1669409" y="3898783"/>
            <a:ext cx="2769766" cy="16211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816F69BB-0AAE-4608-8127-7C0B0C75C68B}"/>
              </a:ext>
            </a:extLst>
          </p:cNvPr>
          <p:cNvSpPr txBox="1"/>
          <p:nvPr/>
        </p:nvSpPr>
        <p:spPr>
          <a:xfrm>
            <a:off x="2483141" y="6065512"/>
            <a:ext cx="1459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altLang="zh-CN" dirty="0"/>
              <a:t>Initial FCN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4512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流程图: 接点 2">
            <a:extLst>
              <a:ext uri="{FF2B5EF4-FFF2-40B4-BE49-F238E27FC236}">
                <a16:creationId xmlns:a16="http://schemas.microsoft.com/office/drawing/2014/main" id="{EDFAE48A-4CA0-4F1B-9366-6E71151A3ACD}"/>
              </a:ext>
            </a:extLst>
          </p:cNvPr>
          <p:cNvSpPr/>
          <p:nvPr/>
        </p:nvSpPr>
        <p:spPr>
          <a:xfrm>
            <a:off x="1124125" y="1057013"/>
            <a:ext cx="1182847" cy="1124125"/>
          </a:xfrm>
          <a:prstGeom prst="flowChartConnector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流程图: 接点 3">
            <a:extLst>
              <a:ext uri="{FF2B5EF4-FFF2-40B4-BE49-F238E27FC236}">
                <a16:creationId xmlns:a16="http://schemas.microsoft.com/office/drawing/2014/main" id="{E6C829A1-E839-4550-BC47-72EE9F20F1CE}"/>
              </a:ext>
            </a:extLst>
          </p:cNvPr>
          <p:cNvSpPr/>
          <p:nvPr/>
        </p:nvSpPr>
        <p:spPr>
          <a:xfrm>
            <a:off x="1124126" y="3952613"/>
            <a:ext cx="1182846" cy="1124125"/>
          </a:xfrm>
          <a:prstGeom prst="flowChartConnector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450CEBC-EFD3-4162-BB22-F5AF1CBD8211}"/>
              </a:ext>
            </a:extLst>
          </p:cNvPr>
          <p:cNvSpPr txBox="1"/>
          <p:nvPr/>
        </p:nvSpPr>
        <p:spPr>
          <a:xfrm>
            <a:off x="1258348" y="1295909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altLang="zh-CN" dirty="0"/>
              <a:t>input</a:t>
            </a:r>
          </a:p>
          <a:p>
            <a:pPr algn="ctr"/>
            <a:r>
              <a:rPr lang="en-AU" altLang="zh-CN" dirty="0"/>
              <a:t>neuron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D40219C-60FF-4176-A03C-D35C58506686}"/>
              </a:ext>
            </a:extLst>
          </p:cNvPr>
          <p:cNvSpPr txBox="1"/>
          <p:nvPr/>
        </p:nvSpPr>
        <p:spPr>
          <a:xfrm>
            <a:off x="1258348" y="4191509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altLang="zh-CN" dirty="0"/>
              <a:t>output</a:t>
            </a:r>
          </a:p>
          <a:p>
            <a:pPr algn="ctr"/>
            <a:r>
              <a:rPr lang="en-AU" altLang="zh-CN" dirty="0"/>
              <a:t>neuron</a:t>
            </a:r>
            <a:endParaRPr lang="zh-CN" altLang="en-US" dirty="0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1F951E92-DBE1-445C-8A95-AAA88B6A7297}"/>
              </a:ext>
            </a:extLst>
          </p:cNvPr>
          <p:cNvCxnSpPr>
            <a:stCxn id="3" idx="4"/>
            <a:endCxn id="4" idx="0"/>
          </p:cNvCxnSpPr>
          <p:nvPr/>
        </p:nvCxnSpPr>
        <p:spPr>
          <a:xfrm>
            <a:off x="1715549" y="2181138"/>
            <a:ext cx="0" cy="177147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34DA28DF-4CDD-4C0B-86F0-B0641F0E5CAC}"/>
              </a:ext>
            </a:extLst>
          </p:cNvPr>
          <p:cNvSpPr txBox="1"/>
          <p:nvPr/>
        </p:nvSpPr>
        <p:spPr>
          <a:xfrm>
            <a:off x="906011" y="5301842"/>
            <a:ext cx="1400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altLang="zh-CN" dirty="0"/>
              <a:t>initial FCN</a:t>
            </a:r>
            <a:endParaRPr lang="zh-CN" altLang="en-US" dirty="0"/>
          </a:p>
        </p:txBody>
      </p:sp>
      <p:sp>
        <p:nvSpPr>
          <p:cNvPr id="10" name="流程图: 接点 9">
            <a:extLst>
              <a:ext uri="{FF2B5EF4-FFF2-40B4-BE49-F238E27FC236}">
                <a16:creationId xmlns:a16="http://schemas.microsoft.com/office/drawing/2014/main" id="{69F4CC4E-A4F4-4046-9F4C-35BB02B21F22}"/>
              </a:ext>
            </a:extLst>
          </p:cNvPr>
          <p:cNvSpPr/>
          <p:nvPr/>
        </p:nvSpPr>
        <p:spPr>
          <a:xfrm>
            <a:off x="3600275" y="1060991"/>
            <a:ext cx="1182847" cy="1124125"/>
          </a:xfrm>
          <a:prstGeom prst="flowChartConnector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流程图: 接点 10">
            <a:extLst>
              <a:ext uri="{FF2B5EF4-FFF2-40B4-BE49-F238E27FC236}">
                <a16:creationId xmlns:a16="http://schemas.microsoft.com/office/drawing/2014/main" id="{2E5655F4-771E-4C04-B89D-641B6D97B0F4}"/>
              </a:ext>
            </a:extLst>
          </p:cNvPr>
          <p:cNvSpPr/>
          <p:nvPr/>
        </p:nvSpPr>
        <p:spPr>
          <a:xfrm>
            <a:off x="3600276" y="3956591"/>
            <a:ext cx="1182846" cy="1124125"/>
          </a:xfrm>
          <a:prstGeom prst="flowChartConnector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7E0DA67-6D66-4DAD-A5FA-C02343190042}"/>
              </a:ext>
            </a:extLst>
          </p:cNvPr>
          <p:cNvSpPr txBox="1"/>
          <p:nvPr/>
        </p:nvSpPr>
        <p:spPr>
          <a:xfrm>
            <a:off x="3734498" y="1299887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altLang="zh-CN" dirty="0"/>
              <a:t>input</a:t>
            </a:r>
          </a:p>
          <a:p>
            <a:pPr algn="ctr"/>
            <a:r>
              <a:rPr lang="en-AU" altLang="zh-CN" dirty="0"/>
              <a:t>neuron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458804E-D133-4974-A7D9-A14FED878B8B}"/>
              </a:ext>
            </a:extLst>
          </p:cNvPr>
          <p:cNvSpPr txBox="1"/>
          <p:nvPr/>
        </p:nvSpPr>
        <p:spPr>
          <a:xfrm>
            <a:off x="3734498" y="4195487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altLang="zh-CN" dirty="0"/>
              <a:t>output</a:t>
            </a:r>
          </a:p>
          <a:p>
            <a:pPr algn="ctr"/>
            <a:r>
              <a:rPr lang="en-AU" altLang="zh-CN" dirty="0"/>
              <a:t>neuron</a:t>
            </a:r>
            <a:endParaRPr lang="zh-CN" altLang="en-US" dirty="0"/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79280204-24AC-4EE9-99D5-13E59FCAB304}"/>
              </a:ext>
            </a:extLst>
          </p:cNvPr>
          <p:cNvCxnSpPr>
            <a:stCxn id="10" idx="4"/>
            <a:endCxn id="11" idx="0"/>
          </p:cNvCxnSpPr>
          <p:nvPr/>
        </p:nvCxnSpPr>
        <p:spPr>
          <a:xfrm>
            <a:off x="4191699" y="2185116"/>
            <a:ext cx="0" cy="177147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34CA7B04-BA95-405C-888A-997E9DF070CC}"/>
              </a:ext>
            </a:extLst>
          </p:cNvPr>
          <p:cNvSpPr txBox="1"/>
          <p:nvPr/>
        </p:nvSpPr>
        <p:spPr>
          <a:xfrm>
            <a:off x="2930932" y="5313227"/>
            <a:ext cx="2521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altLang="zh-CN" dirty="0"/>
              <a:t>one live hidden neuron</a:t>
            </a:r>
            <a:endParaRPr lang="zh-CN" altLang="en-US" dirty="0"/>
          </a:p>
        </p:txBody>
      </p:sp>
      <p:sp>
        <p:nvSpPr>
          <p:cNvPr id="17" name="流程图: 接点 16">
            <a:extLst>
              <a:ext uri="{FF2B5EF4-FFF2-40B4-BE49-F238E27FC236}">
                <a16:creationId xmlns:a16="http://schemas.microsoft.com/office/drawing/2014/main" id="{7BD2AF4F-3843-447A-A7F9-9B8E4AF6921F}"/>
              </a:ext>
            </a:extLst>
          </p:cNvPr>
          <p:cNvSpPr/>
          <p:nvPr/>
        </p:nvSpPr>
        <p:spPr>
          <a:xfrm>
            <a:off x="5240321" y="1942240"/>
            <a:ext cx="1182847" cy="1124125"/>
          </a:xfrm>
          <a:prstGeom prst="flowChartConnector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258D5570-DBD8-4DF3-9B4A-99F2F59E8FAD}"/>
              </a:ext>
            </a:extLst>
          </p:cNvPr>
          <p:cNvSpPr txBox="1"/>
          <p:nvPr/>
        </p:nvSpPr>
        <p:spPr>
          <a:xfrm>
            <a:off x="5391321" y="2181136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altLang="zh-CN" dirty="0"/>
              <a:t>hidden</a:t>
            </a:r>
          </a:p>
          <a:p>
            <a:pPr algn="ctr"/>
            <a:r>
              <a:rPr lang="en-AU" altLang="zh-CN" dirty="0"/>
              <a:t>neuron</a:t>
            </a:r>
            <a:endParaRPr lang="zh-CN" altLang="en-US" dirty="0"/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FACD7EFB-E7AD-420B-9038-E6C32694CDF3}"/>
              </a:ext>
            </a:extLst>
          </p:cNvPr>
          <p:cNvCxnSpPr/>
          <p:nvPr/>
        </p:nvCxnSpPr>
        <p:spPr>
          <a:xfrm>
            <a:off x="4723002" y="1862356"/>
            <a:ext cx="597714" cy="385894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FE494C5D-F31D-46F3-858E-83616F93F676}"/>
              </a:ext>
            </a:extLst>
          </p:cNvPr>
          <p:cNvCxnSpPr>
            <a:endCxn id="11" idx="7"/>
          </p:cNvCxnSpPr>
          <p:nvPr/>
        </p:nvCxnSpPr>
        <p:spPr>
          <a:xfrm flipH="1">
            <a:off x="4609898" y="2983981"/>
            <a:ext cx="935225" cy="1137234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流程图: 接点 22">
            <a:extLst>
              <a:ext uri="{FF2B5EF4-FFF2-40B4-BE49-F238E27FC236}">
                <a16:creationId xmlns:a16="http://schemas.microsoft.com/office/drawing/2014/main" id="{36D77792-B34C-4C2C-8811-54A6ECB64509}"/>
              </a:ext>
            </a:extLst>
          </p:cNvPr>
          <p:cNvSpPr/>
          <p:nvPr/>
        </p:nvSpPr>
        <p:spPr>
          <a:xfrm>
            <a:off x="7715856" y="1124125"/>
            <a:ext cx="1182847" cy="1124125"/>
          </a:xfrm>
          <a:prstGeom prst="flowChartConnector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流程图: 接点 23">
            <a:extLst>
              <a:ext uri="{FF2B5EF4-FFF2-40B4-BE49-F238E27FC236}">
                <a16:creationId xmlns:a16="http://schemas.microsoft.com/office/drawing/2014/main" id="{0BAA31D2-0F91-4CC4-9921-5A4C9A8E51AE}"/>
              </a:ext>
            </a:extLst>
          </p:cNvPr>
          <p:cNvSpPr/>
          <p:nvPr/>
        </p:nvSpPr>
        <p:spPr>
          <a:xfrm>
            <a:off x="7715857" y="4019725"/>
            <a:ext cx="1182846" cy="1124125"/>
          </a:xfrm>
          <a:prstGeom prst="flowChartConnector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109DEE00-859D-495D-BCAD-F960E9C82471}"/>
              </a:ext>
            </a:extLst>
          </p:cNvPr>
          <p:cNvSpPr txBox="1"/>
          <p:nvPr/>
        </p:nvSpPr>
        <p:spPr>
          <a:xfrm>
            <a:off x="7850079" y="1363021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altLang="zh-CN"/>
              <a:t>i</a:t>
            </a:r>
            <a:r>
              <a:rPr lang="en-AU" altLang="zh-CN" dirty="0"/>
              <a:t>nput</a:t>
            </a:r>
          </a:p>
          <a:p>
            <a:pPr algn="ctr"/>
            <a:r>
              <a:rPr lang="en-AU" altLang="zh-CN"/>
              <a:t>neuro</a:t>
            </a:r>
            <a:r>
              <a:rPr lang="en-AU" altLang="zh-CN" dirty="0"/>
              <a:t>n</a:t>
            </a:r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1ABD55EA-0A8B-4B26-BBED-A5ECF5B73E06}"/>
              </a:ext>
            </a:extLst>
          </p:cNvPr>
          <p:cNvSpPr txBox="1"/>
          <p:nvPr/>
        </p:nvSpPr>
        <p:spPr>
          <a:xfrm>
            <a:off x="7850079" y="4258621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altLang="zh-CN" dirty="0"/>
              <a:t>output</a:t>
            </a:r>
          </a:p>
          <a:p>
            <a:pPr algn="ctr"/>
            <a:r>
              <a:rPr lang="en-AU" altLang="zh-CN"/>
              <a:t>neuro</a:t>
            </a:r>
            <a:r>
              <a:rPr lang="en-AU" altLang="zh-CN" dirty="0"/>
              <a:t>n</a:t>
            </a:r>
            <a:endParaRPr lang="zh-CN" altLang="en-US" dirty="0"/>
          </a:p>
        </p:txBody>
      </p: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22F6FB01-B63E-47FB-AFC2-7D4815223882}"/>
              </a:ext>
            </a:extLst>
          </p:cNvPr>
          <p:cNvCxnSpPr>
            <a:stCxn id="23" idx="4"/>
            <a:endCxn id="24" idx="0"/>
          </p:cNvCxnSpPr>
          <p:nvPr/>
        </p:nvCxnSpPr>
        <p:spPr>
          <a:xfrm>
            <a:off x="8307280" y="2248250"/>
            <a:ext cx="0" cy="177147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9581DA81-289F-4B2D-B812-ED522833D476}"/>
              </a:ext>
            </a:extLst>
          </p:cNvPr>
          <p:cNvSpPr txBox="1"/>
          <p:nvPr/>
        </p:nvSpPr>
        <p:spPr>
          <a:xfrm>
            <a:off x="6832197" y="5313227"/>
            <a:ext cx="2828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altLang="zh-CN" dirty="0"/>
              <a:t>one frozen hidden neuron</a:t>
            </a:r>
            <a:endParaRPr lang="zh-CN" altLang="en-US" dirty="0"/>
          </a:p>
        </p:txBody>
      </p:sp>
      <p:sp>
        <p:nvSpPr>
          <p:cNvPr id="29" name="流程图: 接点 28">
            <a:extLst>
              <a:ext uri="{FF2B5EF4-FFF2-40B4-BE49-F238E27FC236}">
                <a16:creationId xmlns:a16="http://schemas.microsoft.com/office/drawing/2014/main" id="{A534ED16-FA86-4E13-B6C4-B758203C825C}"/>
              </a:ext>
            </a:extLst>
          </p:cNvPr>
          <p:cNvSpPr/>
          <p:nvPr/>
        </p:nvSpPr>
        <p:spPr>
          <a:xfrm>
            <a:off x="9355902" y="2005374"/>
            <a:ext cx="1182847" cy="1124125"/>
          </a:xfrm>
          <a:prstGeom prst="flowChartConnector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16853D65-94BD-4A96-8D8A-6309995A45B4}"/>
              </a:ext>
            </a:extLst>
          </p:cNvPr>
          <p:cNvSpPr txBox="1"/>
          <p:nvPr/>
        </p:nvSpPr>
        <p:spPr>
          <a:xfrm>
            <a:off x="9506902" y="2244270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altLang="zh-CN"/>
              <a:t>hidden</a:t>
            </a:r>
            <a:endParaRPr lang="en-AU" altLang="zh-CN" dirty="0"/>
          </a:p>
          <a:p>
            <a:pPr algn="ctr"/>
            <a:r>
              <a:rPr lang="en-AU" altLang="zh-CN"/>
              <a:t>neuro</a:t>
            </a:r>
            <a:r>
              <a:rPr lang="en-AU" altLang="zh-CN" dirty="0"/>
              <a:t>n</a:t>
            </a:r>
            <a:endParaRPr lang="zh-CN" altLang="en-US" dirty="0"/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E85D7FBC-E037-4797-B269-EC215A3B3FE0}"/>
              </a:ext>
            </a:extLst>
          </p:cNvPr>
          <p:cNvCxnSpPr/>
          <p:nvPr/>
        </p:nvCxnSpPr>
        <p:spPr>
          <a:xfrm>
            <a:off x="8838583" y="1925490"/>
            <a:ext cx="597714" cy="385894"/>
          </a:xfrm>
          <a:prstGeom prst="line">
            <a:avLst/>
          </a:prstGeom>
          <a:ln w="571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9B03875A-8C9F-4561-9A3A-AF61F7FF3CD1}"/>
              </a:ext>
            </a:extLst>
          </p:cNvPr>
          <p:cNvCxnSpPr>
            <a:endCxn id="24" idx="7"/>
          </p:cNvCxnSpPr>
          <p:nvPr/>
        </p:nvCxnSpPr>
        <p:spPr>
          <a:xfrm flipH="1">
            <a:off x="8725479" y="3047115"/>
            <a:ext cx="935225" cy="113723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78ACD015-B409-447A-8797-B9571CAA7A80}"/>
              </a:ext>
            </a:extLst>
          </p:cNvPr>
          <p:cNvSpPr txBox="1"/>
          <p:nvPr/>
        </p:nvSpPr>
        <p:spPr>
          <a:xfrm>
            <a:off x="2457186" y="6033830"/>
            <a:ext cx="61758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altLang="zh-CN" b="1" dirty="0"/>
              <a:t>Fig.1.The process to add a hidden neuron / layer into the network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27871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接点 1">
            <a:extLst>
              <a:ext uri="{FF2B5EF4-FFF2-40B4-BE49-F238E27FC236}">
                <a16:creationId xmlns:a16="http://schemas.microsoft.com/office/drawing/2014/main" id="{7C66AE75-6C99-43D9-A27B-72395CC9268E}"/>
              </a:ext>
            </a:extLst>
          </p:cNvPr>
          <p:cNvSpPr/>
          <p:nvPr/>
        </p:nvSpPr>
        <p:spPr>
          <a:xfrm>
            <a:off x="988484" y="200394"/>
            <a:ext cx="1182847" cy="1124125"/>
          </a:xfrm>
          <a:prstGeom prst="flowChartConnector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流程图: 接点 2">
            <a:extLst>
              <a:ext uri="{FF2B5EF4-FFF2-40B4-BE49-F238E27FC236}">
                <a16:creationId xmlns:a16="http://schemas.microsoft.com/office/drawing/2014/main" id="{6BB89A45-2BA6-4599-8D45-285BEAEB1160}"/>
              </a:ext>
            </a:extLst>
          </p:cNvPr>
          <p:cNvSpPr/>
          <p:nvPr/>
        </p:nvSpPr>
        <p:spPr>
          <a:xfrm>
            <a:off x="1049313" y="4510373"/>
            <a:ext cx="1182846" cy="1124125"/>
          </a:xfrm>
          <a:prstGeom prst="flowChartConnector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6B00779-AC28-42D5-B7FB-888922D4D4EC}"/>
              </a:ext>
            </a:extLst>
          </p:cNvPr>
          <p:cNvSpPr txBox="1"/>
          <p:nvPr/>
        </p:nvSpPr>
        <p:spPr>
          <a:xfrm>
            <a:off x="1122707" y="439290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altLang="zh-CN"/>
              <a:t>i</a:t>
            </a:r>
            <a:r>
              <a:rPr lang="en-AU" altLang="zh-CN" dirty="0"/>
              <a:t>nput</a:t>
            </a:r>
          </a:p>
          <a:p>
            <a:pPr algn="ctr"/>
            <a:r>
              <a:rPr lang="en-AU" altLang="zh-CN"/>
              <a:t>neuro</a:t>
            </a:r>
            <a:r>
              <a:rPr lang="en-AU" altLang="zh-CN" dirty="0"/>
              <a:t>n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35A20DD-DC33-48E6-8B17-8B3A05777E86}"/>
              </a:ext>
            </a:extLst>
          </p:cNvPr>
          <p:cNvSpPr txBox="1"/>
          <p:nvPr/>
        </p:nvSpPr>
        <p:spPr>
          <a:xfrm>
            <a:off x="1183535" y="4749269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altLang="zh-CN" dirty="0"/>
              <a:t>output</a:t>
            </a:r>
          </a:p>
          <a:p>
            <a:pPr algn="ctr"/>
            <a:r>
              <a:rPr lang="en-AU" altLang="zh-CN" dirty="0"/>
              <a:t>neuron</a:t>
            </a:r>
            <a:endParaRPr lang="zh-CN" altLang="en-US" dirty="0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74A0D401-B350-429D-96DB-DFC5DBC0C2FB}"/>
              </a:ext>
            </a:extLst>
          </p:cNvPr>
          <p:cNvCxnSpPr>
            <a:stCxn id="2" idx="4"/>
            <a:endCxn id="3" idx="0"/>
          </p:cNvCxnSpPr>
          <p:nvPr/>
        </p:nvCxnSpPr>
        <p:spPr>
          <a:xfrm>
            <a:off x="1579908" y="1324519"/>
            <a:ext cx="60828" cy="318585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7FAD3969-28BD-4F38-8104-C5A7B916391F}"/>
              </a:ext>
            </a:extLst>
          </p:cNvPr>
          <p:cNvSpPr txBox="1"/>
          <p:nvPr/>
        </p:nvSpPr>
        <p:spPr>
          <a:xfrm>
            <a:off x="165653" y="5616470"/>
            <a:ext cx="2828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altLang="zh-CN" dirty="0"/>
              <a:t>two hidden neuron</a:t>
            </a:r>
          </a:p>
          <a:p>
            <a:pPr algn="ctr"/>
            <a:r>
              <a:rPr lang="en-AU" altLang="zh-CN" dirty="0"/>
              <a:t>one live one frozen</a:t>
            </a:r>
            <a:endParaRPr lang="zh-CN" altLang="en-US" dirty="0"/>
          </a:p>
        </p:txBody>
      </p:sp>
      <p:sp>
        <p:nvSpPr>
          <p:cNvPr id="8" name="流程图: 接点 7">
            <a:extLst>
              <a:ext uri="{FF2B5EF4-FFF2-40B4-BE49-F238E27FC236}">
                <a16:creationId xmlns:a16="http://schemas.microsoft.com/office/drawing/2014/main" id="{E6FE5D74-FC78-4DD2-B425-D68F95595F80}"/>
              </a:ext>
            </a:extLst>
          </p:cNvPr>
          <p:cNvSpPr/>
          <p:nvPr/>
        </p:nvSpPr>
        <p:spPr>
          <a:xfrm>
            <a:off x="2628530" y="1081643"/>
            <a:ext cx="1182847" cy="1124125"/>
          </a:xfrm>
          <a:prstGeom prst="flowChartConnector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972AC1D-0942-4639-8A9C-DA363906C722}"/>
              </a:ext>
            </a:extLst>
          </p:cNvPr>
          <p:cNvSpPr txBox="1"/>
          <p:nvPr/>
        </p:nvSpPr>
        <p:spPr>
          <a:xfrm>
            <a:off x="2779530" y="1320539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altLang="zh-CN" dirty="0"/>
              <a:t>hidden</a:t>
            </a:r>
          </a:p>
          <a:p>
            <a:pPr algn="ctr"/>
            <a:r>
              <a:rPr lang="en-AU" altLang="zh-CN" dirty="0"/>
              <a:t>neuron</a:t>
            </a:r>
            <a:endParaRPr lang="zh-CN" altLang="en-US" dirty="0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6C861AED-75F6-467E-8680-0022BEBE1A36}"/>
              </a:ext>
            </a:extLst>
          </p:cNvPr>
          <p:cNvCxnSpPr/>
          <p:nvPr/>
        </p:nvCxnSpPr>
        <p:spPr>
          <a:xfrm>
            <a:off x="2111211" y="1001759"/>
            <a:ext cx="597714" cy="385894"/>
          </a:xfrm>
          <a:prstGeom prst="line">
            <a:avLst/>
          </a:prstGeom>
          <a:ln w="571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D8D78B6C-3AD1-487C-B168-03C8BF206868}"/>
              </a:ext>
            </a:extLst>
          </p:cNvPr>
          <p:cNvCxnSpPr>
            <a:cxnSpLocks/>
            <a:stCxn id="8" idx="3"/>
            <a:endCxn id="3" idx="7"/>
          </p:cNvCxnSpPr>
          <p:nvPr/>
        </p:nvCxnSpPr>
        <p:spPr>
          <a:xfrm flipH="1">
            <a:off x="2058935" y="2041144"/>
            <a:ext cx="742819" cy="263385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流程图: 接点 15">
            <a:extLst>
              <a:ext uri="{FF2B5EF4-FFF2-40B4-BE49-F238E27FC236}">
                <a16:creationId xmlns:a16="http://schemas.microsoft.com/office/drawing/2014/main" id="{2F640AB1-FB71-4B14-B623-69351BDE521B}"/>
              </a:ext>
            </a:extLst>
          </p:cNvPr>
          <p:cNvSpPr/>
          <p:nvPr/>
        </p:nvSpPr>
        <p:spPr>
          <a:xfrm>
            <a:off x="4483944" y="1085386"/>
            <a:ext cx="1182847" cy="1124125"/>
          </a:xfrm>
          <a:prstGeom prst="flowChartConnector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7DC68DA-5C38-4946-8C41-1D53C2D81622}"/>
              </a:ext>
            </a:extLst>
          </p:cNvPr>
          <p:cNvSpPr txBox="1"/>
          <p:nvPr/>
        </p:nvSpPr>
        <p:spPr>
          <a:xfrm>
            <a:off x="4634944" y="1324282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altLang="zh-CN" dirty="0"/>
              <a:t>hidden</a:t>
            </a:r>
          </a:p>
          <a:p>
            <a:pPr algn="ctr"/>
            <a:r>
              <a:rPr lang="en-AU" altLang="zh-CN" dirty="0"/>
              <a:t>neuron</a:t>
            </a:r>
            <a:endParaRPr lang="zh-CN" altLang="en-US" dirty="0"/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F90548D8-152A-4F9A-BD34-0911EE5FD8B8}"/>
              </a:ext>
            </a:extLst>
          </p:cNvPr>
          <p:cNvCxnSpPr>
            <a:endCxn id="16" idx="1"/>
          </p:cNvCxnSpPr>
          <p:nvPr/>
        </p:nvCxnSpPr>
        <p:spPr>
          <a:xfrm>
            <a:off x="2131134" y="550506"/>
            <a:ext cx="2526034" cy="699504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AC6733E5-03E1-49E5-AC1F-C3F18A8F7317}"/>
              </a:ext>
            </a:extLst>
          </p:cNvPr>
          <p:cNvCxnSpPr>
            <a:stCxn id="3" idx="6"/>
            <a:endCxn id="16" idx="4"/>
          </p:cNvCxnSpPr>
          <p:nvPr/>
        </p:nvCxnSpPr>
        <p:spPr>
          <a:xfrm flipV="1">
            <a:off x="2232159" y="2209511"/>
            <a:ext cx="2843209" cy="2862925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36CBDAB3-C8D8-42A3-8CF1-DA7B40F5D405}"/>
              </a:ext>
            </a:extLst>
          </p:cNvPr>
          <p:cNvCxnSpPr>
            <a:stCxn id="8" idx="6"/>
            <a:endCxn id="16" idx="2"/>
          </p:cNvCxnSpPr>
          <p:nvPr/>
        </p:nvCxnSpPr>
        <p:spPr>
          <a:xfrm>
            <a:off x="3811377" y="1643706"/>
            <a:ext cx="672567" cy="3743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流程图: 接点 23">
            <a:extLst>
              <a:ext uri="{FF2B5EF4-FFF2-40B4-BE49-F238E27FC236}">
                <a16:creationId xmlns:a16="http://schemas.microsoft.com/office/drawing/2014/main" id="{4E16F92F-2AA0-40ED-8CD0-B951B4C1023E}"/>
              </a:ext>
            </a:extLst>
          </p:cNvPr>
          <p:cNvSpPr/>
          <p:nvPr/>
        </p:nvSpPr>
        <p:spPr>
          <a:xfrm>
            <a:off x="7181000" y="200394"/>
            <a:ext cx="1182847" cy="1124125"/>
          </a:xfrm>
          <a:prstGeom prst="flowChartConnector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流程图: 接点 24">
            <a:extLst>
              <a:ext uri="{FF2B5EF4-FFF2-40B4-BE49-F238E27FC236}">
                <a16:creationId xmlns:a16="http://schemas.microsoft.com/office/drawing/2014/main" id="{3C9FE632-6F78-4B12-A3B5-7011EE839DC6}"/>
              </a:ext>
            </a:extLst>
          </p:cNvPr>
          <p:cNvSpPr/>
          <p:nvPr/>
        </p:nvSpPr>
        <p:spPr>
          <a:xfrm>
            <a:off x="7241829" y="4510373"/>
            <a:ext cx="1182846" cy="1124125"/>
          </a:xfrm>
          <a:prstGeom prst="flowChartConnector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D2306AF3-8140-44B0-9899-071CE2B946C2}"/>
              </a:ext>
            </a:extLst>
          </p:cNvPr>
          <p:cNvSpPr txBox="1"/>
          <p:nvPr/>
        </p:nvSpPr>
        <p:spPr>
          <a:xfrm>
            <a:off x="7315223" y="439290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altLang="zh-CN"/>
              <a:t>i</a:t>
            </a:r>
            <a:r>
              <a:rPr lang="en-AU" altLang="zh-CN" dirty="0"/>
              <a:t>nput</a:t>
            </a:r>
          </a:p>
          <a:p>
            <a:pPr algn="ctr"/>
            <a:r>
              <a:rPr lang="en-AU" altLang="zh-CN"/>
              <a:t>neuro</a:t>
            </a:r>
            <a:r>
              <a:rPr lang="en-AU" altLang="zh-CN" dirty="0"/>
              <a:t>n</a:t>
            </a:r>
            <a:endParaRPr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662EADCF-7051-43EC-8EDD-0935E9343810}"/>
              </a:ext>
            </a:extLst>
          </p:cNvPr>
          <p:cNvSpPr txBox="1"/>
          <p:nvPr/>
        </p:nvSpPr>
        <p:spPr>
          <a:xfrm>
            <a:off x="7376051" y="4749269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altLang="zh-CN" dirty="0"/>
              <a:t>output</a:t>
            </a:r>
          </a:p>
          <a:p>
            <a:pPr algn="ctr"/>
            <a:r>
              <a:rPr lang="en-AU" altLang="zh-CN" dirty="0"/>
              <a:t>neuron</a:t>
            </a:r>
            <a:endParaRPr lang="zh-CN" altLang="en-US" dirty="0"/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A2749CB0-7728-4720-9736-4A4351ADFCD6}"/>
              </a:ext>
            </a:extLst>
          </p:cNvPr>
          <p:cNvCxnSpPr>
            <a:stCxn id="24" idx="4"/>
            <a:endCxn id="25" idx="0"/>
          </p:cNvCxnSpPr>
          <p:nvPr/>
        </p:nvCxnSpPr>
        <p:spPr>
          <a:xfrm>
            <a:off x="7772424" y="1324519"/>
            <a:ext cx="60828" cy="318585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079616E1-93A1-4E8F-9D35-F8D509BC18A5}"/>
              </a:ext>
            </a:extLst>
          </p:cNvPr>
          <p:cNvSpPr txBox="1"/>
          <p:nvPr/>
        </p:nvSpPr>
        <p:spPr>
          <a:xfrm>
            <a:off x="6358169" y="5616470"/>
            <a:ext cx="2828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altLang="zh-CN" dirty="0"/>
              <a:t>Two frozen hidden neuron</a:t>
            </a:r>
          </a:p>
        </p:txBody>
      </p:sp>
      <p:sp>
        <p:nvSpPr>
          <p:cNvPr id="30" name="流程图: 接点 29">
            <a:extLst>
              <a:ext uri="{FF2B5EF4-FFF2-40B4-BE49-F238E27FC236}">
                <a16:creationId xmlns:a16="http://schemas.microsoft.com/office/drawing/2014/main" id="{C515EDCB-04F1-4E15-B66D-BB27083BB5CE}"/>
              </a:ext>
            </a:extLst>
          </p:cNvPr>
          <p:cNvSpPr/>
          <p:nvPr/>
        </p:nvSpPr>
        <p:spPr>
          <a:xfrm>
            <a:off x="8821046" y="1081643"/>
            <a:ext cx="1182847" cy="1124125"/>
          </a:xfrm>
          <a:prstGeom prst="flowChartConnector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CA30F94A-F8DF-4E7A-8DED-8F7F237963F5}"/>
              </a:ext>
            </a:extLst>
          </p:cNvPr>
          <p:cNvSpPr txBox="1"/>
          <p:nvPr/>
        </p:nvSpPr>
        <p:spPr>
          <a:xfrm>
            <a:off x="8972046" y="1320539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altLang="zh-CN" dirty="0"/>
              <a:t>hidden</a:t>
            </a:r>
          </a:p>
          <a:p>
            <a:pPr algn="ctr"/>
            <a:r>
              <a:rPr lang="en-AU" altLang="zh-CN" dirty="0"/>
              <a:t>neuron</a:t>
            </a:r>
            <a:endParaRPr lang="zh-CN" altLang="en-US" dirty="0"/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4FF79EFB-0693-4BE8-9E1A-23CF4AF5C288}"/>
              </a:ext>
            </a:extLst>
          </p:cNvPr>
          <p:cNvCxnSpPr/>
          <p:nvPr/>
        </p:nvCxnSpPr>
        <p:spPr>
          <a:xfrm>
            <a:off x="8303727" y="1001759"/>
            <a:ext cx="597714" cy="385894"/>
          </a:xfrm>
          <a:prstGeom prst="line">
            <a:avLst/>
          </a:prstGeom>
          <a:ln w="571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AEC8696D-9660-48EA-9EE5-FC32F70F726F}"/>
              </a:ext>
            </a:extLst>
          </p:cNvPr>
          <p:cNvCxnSpPr>
            <a:cxnSpLocks/>
            <a:stCxn id="30" idx="3"/>
            <a:endCxn id="25" idx="7"/>
          </p:cNvCxnSpPr>
          <p:nvPr/>
        </p:nvCxnSpPr>
        <p:spPr>
          <a:xfrm flipH="1">
            <a:off x="8251451" y="2041144"/>
            <a:ext cx="742819" cy="263385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流程图: 接点 33">
            <a:extLst>
              <a:ext uri="{FF2B5EF4-FFF2-40B4-BE49-F238E27FC236}">
                <a16:creationId xmlns:a16="http://schemas.microsoft.com/office/drawing/2014/main" id="{08888B1C-E206-45EB-AC57-5C5FB9A04041}"/>
              </a:ext>
            </a:extLst>
          </p:cNvPr>
          <p:cNvSpPr/>
          <p:nvPr/>
        </p:nvSpPr>
        <p:spPr>
          <a:xfrm>
            <a:off x="10676460" y="1085386"/>
            <a:ext cx="1182847" cy="1124125"/>
          </a:xfrm>
          <a:prstGeom prst="flowChartConnector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0559B6F1-513C-409F-B257-36B1F58E9342}"/>
              </a:ext>
            </a:extLst>
          </p:cNvPr>
          <p:cNvSpPr txBox="1"/>
          <p:nvPr/>
        </p:nvSpPr>
        <p:spPr>
          <a:xfrm>
            <a:off x="10827460" y="1324282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altLang="zh-CN" dirty="0"/>
              <a:t>hidden</a:t>
            </a:r>
          </a:p>
          <a:p>
            <a:pPr algn="ctr"/>
            <a:r>
              <a:rPr lang="en-AU" altLang="zh-CN" dirty="0"/>
              <a:t>neuron</a:t>
            </a:r>
            <a:endParaRPr lang="zh-CN" altLang="en-US" dirty="0"/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1EDFDD5A-64E1-4553-B016-138D89F17586}"/>
              </a:ext>
            </a:extLst>
          </p:cNvPr>
          <p:cNvCxnSpPr>
            <a:endCxn id="34" idx="1"/>
          </p:cNvCxnSpPr>
          <p:nvPr/>
        </p:nvCxnSpPr>
        <p:spPr>
          <a:xfrm>
            <a:off x="8323650" y="550506"/>
            <a:ext cx="2526034" cy="699504"/>
          </a:xfrm>
          <a:prstGeom prst="line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63F90DB1-27B8-4E8F-93B0-71CB0C1C1285}"/>
              </a:ext>
            </a:extLst>
          </p:cNvPr>
          <p:cNvCxnSpPr>
            <a:stCxn id="25" idx="6"/>
            <a:endCxn id="34" idx="4"/>
          </p:cNvCxnSpPr>
          <p:nvPr/>
        </p:nvCxnSpPr>
        <p:spPr>
          <a:xfrm flipV="1">
            <a:off x="8424675" y="2209511"/>
            <a:ext cx="2843209" cy="286292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D3A01CC2-C98E-48AF-9D93-12A60BFC9301}"/>
              </a:ext>
            </a:extLst>
          </p:cNvPr>
          <p:cNvCxnSpPr>
            <a:stCxn id="30" idx="6"/>
            <a:endCxn id="34" idx="2"/>
          </p:cNvCxnSpPr>
          <p:nvPr/>
        </p:nvCxnSpPr>
        <p:spPr>
          <a:xfrm>
            <a:off x="10003893" y="1643706"/>
            <a:ext cx="672567" cy="3743"/>
          </a:xfrm>
          <a:prstGeom prst="line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021BDD03-11F5-49B6-9795-FF34C66153F1}"/>
              </a:ext>
            </a:extLst>
          </p:cNvPr>
          <p:cNvSpPr txBox="1"/>
          <p:nvPr/>
        </p:nvSpPr>
        <p:spPr>
          <a:xfrm>
            <a:off x="2430344" y="6313053"/>
            <a:ext cx="7686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altLang="zh-CN" b="1" dirty="0"/>
              <a:t>Fig2. The process to add another hidden neuron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6851517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57150"/>
      </a:spPr>
      <a:bodyPr/>
      <a:lstStyle/>
      <a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2787</TotalTime>
  <Words>108</Words>
  <Application>Microsoft Office PowerPoint</Application>
  <PresentationFormat>宽屏</PresentationFormat>
  <Paragraphs>47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Planeptune Tsunami</dc:creator>
  <cp:lastModifiedBy>Planeptune Tsunami</cp:lastModifiedBy>
  <cp:revision>11</cp:revision>
  <dcterms:created xsi:type="dcterms:W3CDTF">2021-04-24T15:59:40Z</dcterms:created>
  <dcterms:modified xsi:type="dcterms:W3CDTF">2021-04-26T14:27:26Z</dcterms:modified>
</cp:coreProperties>
</file>