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90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61D6B-53C9-FCD4-3DE2-947790E73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490A6B-8170-41DB-CDAE-C3658FEB3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AB7527-0580-23F9-31B7-67C6E376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A0E5-F684-46D7-B976-11B10F7A031B}" type="datetimeFigureOut">
              <a:rPr lang="es-CO" smtClean="0"/>
              <a:t>30/11/2022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45EC52-3555-72B2-3122-D93668CA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204C99-A4CC-C632-96DB-5C4AF7C7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D0147-15AD-4D8C-8026-2AF63754FD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472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25C1D-7D0D-0CB6-DD59-E0C625DE5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509651-630E-62B0-4762-1BCF26A1F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455BE2-DC5C-1275-E052-7E8B6FF3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A0E5-F684-46D7-B976-11B10F7A031B}" type="datetimeFigureOut">
              <a:rPr lang="es-CO" smtClean="0"/>
              <a:t>30/11/2022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E2E0EF-B4BE-8AEE-059A-823F07B3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85B3A-92CF-F15E-7AA0-677C7520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D0147-15AD-4D8C-8026-2AF63754FD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8379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8D6517-C0B0-19A4-9393-ED4D9A16B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03E142F-DD38-CC3E-0CF2-89E2117F0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E690A9-BD03-6350-BF7D-B83DEA59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A0E5-F684-46D7-B976-11B10F7A031B}" type="datetimeFigureOut">
              <a:rPr lang="es-CO" smtClean="0"/>
              <a:t>30/11/2022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B78C79-33DC-C812-AB32-0948CC10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2FF900-0507-F60C-91A0-05419EF4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D0147-15AD-4D8C-8026-2AF63754FD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257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75E11-F2E4-90AE-0D4F-76AC3D02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520A6E-0369-ACDA-D20A-7BC6B59C4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F5AF17-0667-9F92-C3B3-68B14080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A0E5-F684-46D7-B976-11B10F7A031B}" type="datetimeFigureOut">
              <a:rPr lang="es-CO" smtClean="0"/>
              <a:t>30/11/2022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DF9500-4947-0300-D377-536E11CF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B09F53-CE6F-DCD5-25A5-549F6E7B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D0147-15AD-4D8C-8026-2AF63754FD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629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2A8B9-07E3-7B1B-3315-854017E5D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58D7BD-6AAB-F236-315B-A669498D5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476581-CBA1-BDC4-ECA7-62AB70B6E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A0E5-F684-46D7-B976-11B10F7A031B}" type="datetimeFigureOut">
              <a:rPr lang="es-CO" smtClean="0"/>
              <a:t>30/11/2022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3C5F9A-0D32-9BF3-81F4-3CAC6232E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87403E-B008-9C8C-78BC-6A9D81D2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D0147-15AD-4D8C-8026-2AF63754FD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949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1DA4F-1754-27DC-3E94-03939EDD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790B92-CDFB-4937-7889-A7E3048B4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9C696D-B8C0-587E-E349-0033954D4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2C9D66-FC4F-C85A-A5AD-081E64AF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A0E5-F684-46D7-B976-11B10F7A031B}" type="datetimeFigureOut">
              <a:rPr lang="es-CO" smtClean="0"/>
              <a:t>30/11/2022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907DF4-19D7-8053-0EF9-CC623F7CF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EDDED8-CF0C-9D9F-73D1-3B4124E7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D0147-15AD-4D8C-8026-2AF63754FD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238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279DF-9F70-DC04-7055-58B07FF4A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E59DD2-AAA2-4C15-2485-7167E85F7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737C74-F135-563D-5D05-4FC38E6CC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481AA30-5820-F534-6881-FA1D25E6C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4EB416-688F-DEE7-D604-2AF8BED04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99228A-E1BE-55AE-8061-2C08D7D2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A0E5-F684-46D7-B976-11B10F7A031B}" type="datetimeFigureOut">
              <a:rPr lang="es-CO" smtClean="0"/>
              <a:t>30/11/2022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9B8BEFC-4B00-4990-2966-4C0A7DAC2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1F4E3E3-43FB-3899-D49E-4E19B851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D0147-15AD-4D8C-8026-2AF63754FD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632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DCF6D-17F7-E6E9-CAD4-64A89510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EB6E19-37B9-9883-6C36-7D26581F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A0E5-F684-46D7-B976-11B10F7A031B}" type="datetimeFigureOut">
              <a:rPr lang="es-CO" smtClean="0"/>
              <a:t>30/11/2022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8378ACE-8B2A-601D-D3EC-A6F08652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0416D6-5609-F119-94AA-BB4DEBBD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D0147-15AD-4D8C-8026-2AF63754FD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448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96CC517-64C2-FB60-8279-39457B9F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A0E5-F684-46D7-B976-11B10F7A031B}" type="datetimeFigureOut">
              <a:rPr lang="es-CO" smtClean="0"/>
              <a:t>30/11/2022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7DD044-132A-CFA7-822A-FF732039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6A94FB-8010-4D8F-09B2-592784DD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D0147-15AD-4D8C-8026-2AF63754FD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668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1ECEB-560E-1204-F48D-66801C85F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7B623A-73C9-2886-81D0-C4C3778B8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DC0A50-EC6D-0F67-EA56-BA6C3C3FC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4BC4FE-AB78-C066-84E5-4075EDFF6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A0E5-F684-46D7-B976-11B10F7A031B}" type="datetimeFigureOut">
              <a:rPr lang="es-CO" smtClean="0"/>
              <a:t>30/11/2022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C7ECA7-2778-E701-7C83-C58A5294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713A8C-9FE7-4583-A596-68458E26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D0147-15AD-4D8C-8026-2AF63754FD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541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334EE-C369-61A4-35D0-C0E845B8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BBB055B-376D-D953-7C9B-2F43EC710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710D3E-DC8F-8E63-8451-2DEC26ECA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DA3A70-A732-D577-D39E-6D46188B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A0E5-F684-46D7-B976-11B10F7A031B}" type="datetimeFigureOut">
              <a:rPr lang="es-CO" smtClean="0"/>
              <a:t>30/11/2022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C9BB30-22EF-EAAA-0113-C3E906A5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BD29D4-DB05-F052-6471-59D69DBA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D0147-15AD-4D8C-8026-2AF63754FD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874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CF3441-8E5E-EF1C-4741-2F60B1353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289567-40A9-B3F0-B32A-7A1E1458F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CB3715-EFB5-5D64-4B7A-8752F46F4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0A0E5-F684-46D7-B976-11B10F7A031B}" type="datetimeFigureOut">
              <a:rPr lang="es-CO" smtClean="0"/>
              <a:t>30/11/2022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B48CD0-18A8-F508-2E91-639474CE9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ED7D9A-CFA2-4090-D0FE-26A471FAB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D0147-15AD-4D8C-8026-2AF63754FD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2267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89C0DB-E613-6527-3A0B-B900FF6572D0}"/>
              </a:ext>
            </a:extLst>
          </p:cNvPr>
          <p:cNvSpPr/>
          <p:nvPr/>
        </p:nvSpPr>
        <p:spPr>
          <a:xfrm>
            <a:off x="1567180" y="1265921"/>
            <a:ext cx="450850" cy="80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0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066F635-8A09-B503-052E-0B4FB8430AE6}"/>
              </a:ext>
            </a:extLst>
          </p:cNvPr>
          <p:cNvSpPr/>
          <p:nvPr/>
        </p:nvSpPr>
        <p:spPr>
          <a:xfrm>
            <a:off x="1065530" y="595055"/>
            <a:ext cx="88900" cy="88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9B08F44-290D-0577-4C7F-FEF320FE6E12}"/>
              </a:ext>
            </a:extLst>
          </p:cNvPr>
          <p:cNvSpPr/>
          <p:nvPr/>
        </p:nvSpPr>
        <p:spPr>
          <a:xfrm>
            <a:off x="1109980" y="843647"/>
            <a:ext cx="406400" cy="177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0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983EC31-702C-396E-5445-DCF43B6D6710}"/>
              </a:ext>
            </a:extLst>
          </p:cNvPr>
          <p:cNvSpPr/>
          <p:nvPr/>
        </p:nvSpPr>
        <p:spPr>
          <a:xfrm>
            <a:off x="5792605" y="1015568"/>
            <a:ext cx="2730236" cy="923330"/>
          </a:xfrm>
          <a:prstGeom prst="rect">
            <a:avLst/>
          </a:prstGeom>
          <a:solidFill>
            <a:srgbClr val="FF0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[?] </a:t>
            </a:r>
            <a:r>
              <a:rPr lang="es-ES" sz="5400" b="0" cap="none" spc="0" dirty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[?] </a:t>
            </a:r>
            <a:r>
              <a:rPr lang="es-ES" sz="54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[?]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BD7A2C61-DF04-F94F-9B7D-4BFB0BAA3661}"/>
              </a:ext>
            </a:extLst>
          </p:cNvPr>
          <p:cNvSpPr/>
          <p:nvPr/>
        </p:nvSpPr>
        <p:spPr>
          <a:xfrm>
            <a:off x="1545590" y="2161232"/>
            <a:ext cx="3023870" cy="13439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Array Principal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73A32EE-B12E-62F9-9956-24CB4C7FAE86}"/>
              </a:ext>
            </a:extLst>
          </p:cNvPr>
          <p:cNvSpPr/>
          <p:nvPr/>
        </p:nvSpPr>
        <p:spPr>
          <a:xfrm>
            <a:off x="1427480" y="592132"/>
            <a:ext cx="88900" cy="88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C76C6431-B7E2-838C-2B6C-99187ABE2DD7}"/>
              </a:ext>
            </a:extLst>
          </p:cNvPr>
          <p:cNvSpPr/>
          <p:nvPr/>
        </p:nvSpPr>
        <p:spPr>
          <a:xfrm>
            <a:off x="1847850" y="589176"/>
            <a:ext cx="88900" cy="88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F087ED3-D139-B9D2-A6AE-C5F1A9F92EE4}"/>
              </a:ext>
            </a:extLst>
          </p:cNvPr>
          <p:cNvSpPr/>
          <p:nvPr/>
        </p:nvSpPr>
        <p:spPr>
          <a:xfrm>
            <a:off x="1892300" y="837768"/>
            <a:ext cx="406400" cy="177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AFCCAA36-653D-FFC2-4EB0-45DC41B5812D}"/>
              </a:ext>
            </a:extLst>
          </p:cNvPr>
          <p:cNvSpPr/>
          <p:nvPr/>
        </p:nvSpPr>
        <p:spPr>
          <a:xfrm>
            <a:off x="2239010" y="570821"/>
            <a:ext cx="88900" cy="88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9164457-E0F8-D7C3-C42C-493A9CB40FBA}"/>
              </a:ext>
            </a:extLst>
          </p:cNvPr>
          <p:cNvSpPr/>
          <p:nvPr/>
        </p:nvSpPr>
        <p:spPr>
          <a:xfrm>
            <a:off x="4084490" y="1276697"/>
            <a:ext cx="450850" cy="80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E70D2574-B896-1BEC-7A26-7161E70F1DA6}"/>
              </a:ext>
            </a:extLst>
          </p:cNvPr>
          <p:cNvSpPr/>
          <p:nvPr/>
        </p:nvSpPr>
        <p:spPr>
          <a:xfrm>
            <a:off x="3604430" y="605831"/>
            <a:ext cx="88900" cy="88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F9D36222-1C1F-CC82-40E2-B2CD1E77DB03}"/>
              </a:ext>
            </a:extLst>
          </p:cNvPr>
          <p:cNvSpPr/>
          <p:nvPr/>
        </p:nvSpPr>
        <p:spPr>
          <a:xfrm>
            <a:off x="3648880" y="854423"/>
            <a:ext cx="406400" cy="177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0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1AF2FEAB-629B-E116-00D2-308DD393DD8F}"/>
              </a:ext>
            </a:extLst>
          </p:cNvPr>
          <p:cNvSpPr/>
          <p:nvPr/>
        </p:nvSpPr>
        <p:spPr>
          <a:xfrm>
            <a:off x="3807630" y="601282"/>
            <a:ext cx="88900" cy="88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AC0B18C8-CE6D-AB98-C417-0D75526200B6}"/>
              </a:ext>
            </a:extLst>
          </p:cNvPr>
          <p:cNvSpPr/>
          <p:nvPr/>
        </p:nvSpPr>
        <p:spPr>
          <a:xfrm>
            <a:off x="4386750" y="599952"/>
            <a:ext cx="88900" cy="88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55626C9-3E35-FBBC-0AC6-3ABA59EC62F7}"/>
              </a:ext>
            </a:extLst>
          </p:cNvPr>
          <p:cNvSpPr/>
          <p:nvPr/>
        </p:nvSpPr>
        <p:spPr>
          <a:xfrm>
            <a:off x="4431200" y="848544"/>
            <a:ext cx="406400" cy="177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142061BA-F9F4-8A0B-5A5F-6650A0B12A04}"/>
              </a:ext>
            </a:extLst>
          </p:cNvPr>
          <p:cNvSpPr/>
          <p:nvPr/>
        </p:nvSpPr>
        <p:spPr>
          <a:xfrm>
            <a:off x="4548210" y="611417"/>
            <a:ext cx="88900" cy="88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312F7695-D859-9682-30BB-0A2AFBB285FD}"/>
              </a:ext>
            </a:extLst>
          </p:cNvPr>
          <p:cNvSpPr/>
          <p:nvPr/>
        </p:nvSpPr>
        <p:spPr>
          <a:xfrm>
            <a:off x="3994024" y="598393"/>
            <a:ext cx="88900" cy="88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24618BBB-90C4-85C3-E4DF-67945904DB77}"/>
              </a:ext>
            </a:extLst>
          </p:cNvPr>
          <p:cNvSpPr/>
          <p:nvPr/>
        </p:nvSpPr>
        <p:spPr>
          <a:xfrm>
            <a:off x="4777910" y="612556"/>
            <a:ext cx="88900" cy="88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27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4727E0F-6F1C-19FF-AD55-DC72405D28ED}"/>
              </a:ext>
            </a:extLst>
          </p:cNvPr>
          <p:cNvSpPr/>
          <p:nvPr/>
        </p:nvSpPr>
        <p:spPr>
          <a:xfrm>
            <a:off x="570547" y="293299"/>
            <a:ext cx="1390333" cy="13393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X=?</a:t>
            </a:r>
          </a:p>
          <a:p>
            <a:pPr algn="ctr"/>
            <a:r>
              <a:rPr lang="es-CO" dirty="0"/>
              <a:t>Y=?</a:t>
            </a:r>
          </a:p>
          <a:p>
            <a:pPr algn="ctr"/>
            <a:r>
              <a:rPr lang="es-CO" dirty="0"/>
              <a:t>Z=?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CA4B175-ED40-A044-076D-9ADC9DDD34DD}"/>
              </a:ext>
            </a:extLst>
          </p:cNvPr>
          <p:cNvSpPr/>
          <p:nvPr/>
        </p:nvSpPr>
        <p:spPr>
          <a:xfrm>
            <a:off x="4127500" y="476250"/>
            <a:ext cx="1968500" cy="178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1BDF0BE-F2BC-F6AA-DF0E-5C934CCB1AC6}"/>
              </a:ext>
            </a:extLst>
          </p:cNvPr>
          <p:cNvSpPr/>
          <p:nvPr/>
        </p:nvSpPr>
        <p:spPr>
          <a:xfrm>
            <a:off x="4324667" y="678447"/>
            <a:ext cx="1390333" cy="13393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X=2</a:t>
            </a:r>
          </a:p>
          <a:p>
            <a:pPr algn="ctr"/>
            <a:r>
              <a:rPr lang="es-CO" dirty="0"/>
              <a:t>Y=3</a:t>
            </a:r>
          </a:p>
          <a:p>
            <a:pPr algn="ctr"/>
            <a:r>
              <a:rPr lang="es-CO" dirty="0"/>
              <a:t>Z=4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DE23854-89F5-E0C8-13B2-02E9BEE000B8}"/>
              </a:ext>
            </a:extLst>
          </p:cNvPr>
          <p:cNvSpPr/>
          <p:nvPr/>
        </p:nvSpPr>
        <p:spPr>
          <a:xfrm>
            <a:off x="6596380" y="455930"/>
            <a:ext cx="1968500" cy="178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40ED8F6-7E0C-0401-8481-BCD7F885B5CB}"/>
              </a:ext>
            </a:extLst>
          </p:cNvPr>
          <p:cNvSpPr/>
          <p:nvPr/>
        </p:nvSpPr>
        <p:spPr>
          <a:xfrm>
            <a:off x="6793547" y="646965"/>
            <a:ext cx="1390333" cy="13393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X=5</a:t>
            </a:r>
          </a:p>
          <a:p>
            <a:pPr algn="ctr"/>
            <a:r>
              <a:rPr lang="es-CO" dirty="0"/>
              <a:t>Y=3</a:t>
            </a:r>
          </a:p>
          <a:p>
            <a:pPr algn="ctr"/>
            <a:r>
              <a:rPr lang="es-CO" dirty="0"/>
              <a:t>Z=4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D3AF0EE-070A-F04F-8FF2-ECCEBEE09B9A}"/>
              </a:ext>
            </a:extLst>
          </p:cNvPr>
          <p:cNvSpPr/>
          <p:nvPr/>
        </p:nvSpPr>
        <p:spPr>
          <a:xfrm>
            <a:off x="6024880" y="2568307"/>
            <a:ext cx="1968500" cy="178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70C9767-D7F2-670B-3ED9-84527B2DE797}"/>
              </a:ext>
            </a:extLst>
          </p:cNvPr>
          <p:cNvSpPr/>
          <p:nvPr/>
        </p:nvSpPr>
        <p:spPr>
          <a:xfrm>
            <a:off x="6222047" y="2759342"/>
            <a:ext cx="1390333" cy="13393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X=12</a:t>
            </a:r>
          </a:p>
          <a:p>
            <a:pPr algn="ctr"/>
            <a:r>
              <a:rPr lang="es-CO" dirty="0"/>
              <a:t>Y=33</a:t>
            </a:r>
          </a:p>
          <a:p>
            <a:pPr algn="ctr"/>
            <a:r>
              <a:rPr lang="es-CO" dirty="0"/>
              <a:t>Z=44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91BBE73-77A8-D53A-DAE2-E96904797FE3}"/>
              </a:ext>
            </a:extLst>
          </p:cNvPr>
          <p:cNvSpPr txBox="1"/>
          <p:nvPr/>
        </p:nvSpPr>
        <p:spPr>
          <a:xfrm>
            <a:off x="1017667" y="1801614"/>
            <a:ext cx="93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W=8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91DEB4D-EB34-AE44-363D-C6ECB7718AFA}"/>
              </a:ext>
            </a:extLst>
          </p:cNvPr>
          <p:cNvCxnSpPr>
            <a:stCxn id="4" idx="2"/>
          </p:cNvCxnSpPr>
          <p:nvPr/>
        </p:nvCxnSpPr>
        <p:spPr>
          <a:xfrm flipH="1" flipV="1">
            <a:off x="1684020" y="1986280"/>
            <a:ext cx="3335814" cy="3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D23FD98-B417-25CE-A62C-7A9C127C81AE}"/>
              </a:ext>
            </a:extLst>
          </p:cNvPr>
          <p:cNvCxnSpPr>
            <a:stCxn id="8" idx="2"/>
          </p:cNvCxnSpPr>
          <p:nvPr/>
        </p:nvCxnSpPr>
        <p:spPr>
          <a:xfrm flipH="1" flipV="1">
            <a:off x="1722120" y="2017762"/>
            <a:ext cx="5195094" cy="2080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39D05CF-EEF0-303F-9FBE-AB753EBE9A90}"/>
              </a:ext>
            </a:extLst>
          </p:cNvPr>
          <p:cNvCxnSpPr/>
          <p:nvPr/>
        </p:nvCxnSpPr>
        <p:spPr>
          <a:xfrm flipH="1" flipV="1">
            <a:off x="1813560" y="2017762"/>
            <a:ext cx="5798820" cy="27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7509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Panorámica</PresentationFormat>
  <Paragraphs>21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Daniel</dc:creator>
  <cp:lastModifiedBy>Jose Daniel</cp:lastModifiedBy>
  <cp:revision>1</cp:revision>
  <dcterms:created xsi:type="dcterms:W3CDTF">2022-12-01T02:46:37Z</dcterms:created>
  <dcterms:modified xsi:type="dcterms:W3CDTF">2022-12-01T02:46:40Z</dcterms:modified>
</cp:coreProperties>
</file>