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4" r:id="rId4"/>
    <p:sldId id="272" r:id="rId5"/>
    <p:sldId id="273" r:id="rId6"/>
    <p:sldId id="276" r:id="rId7"/>
    <p:sldId id="277" r:id="rId8"/>
    <p:sldId id="275" r:id="rId9"/>
    <p:sldId id="270" r:id="rId10"/>
    <p:sldId id="262" r:id="rId11"/>
    <p:sldId id="258" r:id="rId12"/>
    <p:sldId id="259" r:id="rId13"/>
    <p:sldId id="264" r:id="rId14"/>
    <p:sldId id="266" r:id="rId15"/>
    <p:sldId id="267" r:id="rId16"/>
    <p:sldId id="263" r:id="rId17"/>
    <p:sldId id="260" r:id="rId18"/>
    <p:sldId id="261" r:id="rId19"/>
    <p:sldId id="265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D7E524-0D10-491B-83E2-DC8CDE2A0081}" v="37" dt="2024-07-22T18:18:32.4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urukawa, Fernando" userId="23bf5fb2-7939-4392-8733-b5abc48a8528" providerId="ADAL" clId="{92D7E524-0D10-491B-83E2-DC8CDE2A0081}"/>
    <pc:docChg chg="undo custSel addSld modSld sldOrd">
      <pc:chgData name="Tsurukawa, Fernando" userId="23bf5fb2-7939-4392-8733-b5abc48a8528" providerId="ADAL" clId="{92D7E524-0D10-491B-83E2-DC8CDE2A0081}" dt="2024-07-22T18:24:09.500" v="108" actId="729"/>
      <pc:docMkLst>
        <pc:docMk/>
      </pc:docMkLst>
      <pc:sldChg chg="mod modShow">
        <pc:chgData name="Tsurukawa, Fernando" userId="23bf5fb2-7939-4392-8733-b5abc48a8528" providerId="ADAL" clId="{92D7E524-0D10-491B-83E2-DC8CDE2A0081}" dt="2024-07-22T18:24:09.500" v="108" actId="729"/>
        <pc:sldMkLst>
          <pc:docMk/>
          <pc:sldMk cId="1107791717" sldId="272"/>
        </pc:sldMkLst>
      </pc:sldChg>
      <pc:sldChg chg="mod modShow">
        <pc:chgData name="Tsurukawa, Fernando" userId="23bf5fb2-7939-4392-8733-b5abc48a8528" providerId="ADAL" clId="{92D7E524-0D10-491B-83E2-DC8CDE2A0081}" dt="2024-07-22T18:24:09.500" v="108" actId="729"/>
        <pc:sldMkLst>
          <pc:docMk/>
          <pc:sldMk cId="515260900" sldId="273"/>
        </pc:sldMkLst>
      </pc:sldChg>
      <pc:sldChg chg="addSp delSp modSp new mod">
        <pc:chgData name="Tsurukawa, Fernando" userId="23bf5fb2-7939-4392-8733-b5abc48a8528" providerId="ADAL" clId="{92D7E524-0D10-491B-83E2-DC8CDE2A0081}" dt="2024-07-22T18:19:16.808" v="107" actId="1076"/>
        <pc:sldMkLst>
          <pc:docMk/>
          <pc:sldMk cId="248096552" sldId="274"/>
        </pc:sldMkLst>
        <pc:spChg chg="mod">
          <ac:chgData name="Tsurukawa, Fernando" userId="23bf5fb2-7939-4392-8733-b5abc48a8528" providerId="ADAL" clId="{92D7E524-0D10-491B-83E2-DC8CDE2A0081}" dt="2024-07-22T18:06:42.045" v="12" actId="20577"/>
          <ac:spMkLst>
            <pc:docMk/>
            <pc:sldMk cId="248096552" sldId="274"/>
            <ac:spMk id="2" creationId="{95DA3F12-AF81-230E-C204-F7FD72B76FD3}"/>
          </ac:spMkLst>
        </pc:spChg>
        <pc:spChg chg="add del mod">
          <ac:chgData name="Tsurukawa, Fernando" userId="23bf5fb2-7939-4392-8733-b5abc48a8528" providerId="ADAL" clId="{92D7E524-0D10-491B-83E2-DC8CDE2A0081}" dt="2024-07-22T18:13:36.901" v="49"/>
          <ac:spMkLst>
            <pc:docMk/>
            <pc:sldMk cId="248096552" sldId="274"/>
            <ac:spMk id="3" creationId="{E026D045-BB38-8DA9-666B-B1F6ED1C5600}"/>
          </ac:spMkLst>
        </pc:spChg>
        <pc:spChg chg="add del mod">
          <ac:chgData name="Tsurukawa, Fernando" userId="23bf5fb2-7939-4392-8733-b5abc48a8528" providerId="ADAL" clId="{92D7E524-0D10-491B-83E2-DC8CDE2A0081}" dt="2024-07-22T18:13:56.279" v="51"/>
          <ac:spMkLst>
            <pc:docMk/>
            <pc:sldMk cId="248096552" sldId="274"/>
            <ac:spMk id="9" creationId="{DA5EB50C-D9B3-F477-76DB-44F7FBADD0B0}"/>
          </ac:spMkLst>
        </pc:spChg>
        <pc:spChg chg="add del mod">
          <ac:chgData name="Tsurukawa, Fernando" userId="23bf5fb2-7939-4392-8733-b5abc48a8528" providerId="ADAL" clId="{92D7E524-0D10-491B-83E2-DC8CDE2A0081}" dt="2024-07-22T18:18:32.402" v="100"/>
          <ac:spMkLst>
            <pc:docMk/>
            <pc:sldMk cId="248096552" sldId="274"/>
            <ac:spMk id="12" creationId="{17CC72A4-10B7-B857-25D6-50CDC8116464}"/>
          </ac:spMkLst>
        </pc:spChg>
        <pc:graphicFrameChg chg="add mod">
          <ac:chgData name="Tsurukawa, Fernando" userId="23bf5fb2-7939-4392-8733-b5abc48a8528" providerId="ADAL" clId="{92D7E524-0D10-491B-83E2-DC8CDE2A0081}" dt="2024-07-22T18:13:12.444" v="15"/>
          <ac:graphicFrameMkLst>
            <pc:docMk/>
            <pc:sldMk cId="248096552" sldId="274"/>
            <ac:graphicFrameMk id="4" creationId="{CFB031FA-BAB6-D5C1-EF49-F242D893D40B}"/>
          </ac:graphicFrameMkLst>
        </pc:graphicFrameChg>
        <pc:graphicFrameChg chg="add mod">
          <ac:chgData name="Tsurukawa, Fernando" userId="23bf5fb2-7939-4392-8733-b5abc48a8528" providerId="ADAL" clId="{92D7E524-0D10-491B-83E2-DC8CDE2A0081}" dt="2024-07-22T18:13:32.773" v="47"/>
          <ac:graphicFrameMkLst>
            <pc:docMk/>
            <pc:sldMk cId="248096552" sldId="274"/>
            <ac:graphicFrameMk id="5" creationId="{17F8AEE4-62BF-7A23-A182-7ED89989DE45}"/>
          </ac:graphicFrameMkLst>
        </pc:graphicFrameChg>
        <pc:graphicFrameChg chg="add mod">
          <ac:chgData name="Tsurukawa, Fernando" userId="23bf5fb2-7939-4392-8733-b5abc48a8528" providerId="ADAL" clId="{92D7E524-0D10-491B-83E2-DC8CDE2A0081}" dt="2024-07-22T18:13:32.845" v="48"/>
          <ac:graphicFrameMkLst>
            <pc:docMk/>
            <pc:sldMk cId="248096552" sldId="274"/>
            <ac:graphicFrameMk id="6" creationId="{2D251F9E-13EA-FEB9-F510-9E7B41A89C5A}"/>
          </ac:graphicFrameMkLst>
        </pc:graphicFrameChg>
        <pc:graphicFrameChg chg="add del mod">
          <ac:chgData name="Tsurukawa, Fernando" userId="23bf5fb2-7939-4392-8733-b5abc48a8528" providerId="ADAL" clId="{92D7E524-0D10-491B-83E2-DC8CDE2A0081}" dt="2024-07-22T18:13:54.909" v="50" actId="478"/>
          <ac:graphicFrameMkLst>
            <pc:docMk/>
            <pc:sldMk cId="248096552" sldId="274"/>
            <ac:graphicFrameMk id="7" creationId="{32B3D87B-3838-0FB8-B562-B199DC7F37C3}"/>
          </ac:graphicFrameMkLst>
        </pc:graphicFrameChg>
        <pc:graphicFrameChg chg="add del mod modGraphic">
          <ac:chgData name="Tsurukawa, Fernando" userId="23bf5fb2-7939-4392-8733-b5abc48a8528" providerId="ADAL" clId="{92D7E524-0D10-491B-83E2-DC8CDE2A0081}" dt="2024-07-22T18:14:27.351" v="54" actId="478"/>
          <ac:graphicFrameMkLst>
            <pc:docMk/>
            <pc:sldMk cId="248096552" sldId="274"/>
            <ac:graphicFrameMk id="10" creationId="{F2BF1792-C66C-BB58-936D-113731145A4B}"/>
          </ac:graphicFrameMkLst>
        </pc:graphicFrameChg>
        <pc:graphicFrameChg chg="add mod modGraphic">
          <ac:chgData name="Tsurukawa, Fernando" userId="23bf5fb2-7939-4392-8733-b5abc48a8528" providerId="ADAL" clId="{92D7E524-0D10-491B-83E2-DC8CDE2A0081}" dt="2024-07-22T18:19:16.808" v="107" actId="1076"/>
          <ac:graphicFrameMkLst>
            <pc:docMk/>
            <pc:sldMk cId="248096552" sldId="274"/>
            <ac:graphicFrameMk id="13" creationId="{781866BE-D486-53ED-853B-7AA6D24E0729}"/>
          </ac:graphicFrameMkLst>
        </pc:graphicFrameChg>
      </pc:sldChg>
      <pc:sldChg chg="new">
        <pc:chgData name="Tsurukawa, Fernando" userId="23bf5fb2-7939-4392-8733-b5abc48a8528" providerId="ADAL" clId="{92D7E524-0D10-491B-83E2-DC8CDE2A0081}" dt="2024-07-22T18:15:48.629" v="55" actId="680"/>
        <pc:sldMkLst>
          <pc:docMk/>
          <pc:sldMk cId="1251546836" sldId="275"/>
        </pc:sldMkLst>
      </pc:sldChg>
      <pc:sldChg chg="addSp delSp modSp add mod ord">
        <pc:chgData name="Tsurukawa, Fernando" userId="23bf5fb2-7939-4392-8733-b5abc48a8528" providerId="ADAL" clId="{92D7E524-0D10-491B-83E2-DC8CDE2A0081}" dt="2024-07-22T18:17:13.837" v="81"/>
        <pc:sldMkLst>
          <pc:docMk/>
          <pc:sldMk cId="433698135" sldId="276"/>
        </pc:sldMkLst>
        <pc:spChg chg="mod">
          <ac:chgData name="Tsurukawa, Fernando" userId="23bf5fb2-7939-4392-8733-b5abc48a8528" providerId="ADAL" clId="{92D7E524-0D10-491B-83E2-DC8CDE2A0081}" dt="2024-07-22T18:16:48.553" v="74" actId="20577"/>
          <ac:spMkLst>
            <pc:docMk/>
            <pc:sldMk cId="433698135" sldId="276"/>
            <ac:spMk id="6" creationId="{50E1AB8E-46C0-6E3A-0ECB-E0F0C232EF1F}"/>
          </ac:spMkLst>
        </pc:spChg>
        <pc:spChg chg="mod">
          <ac:chgData name="Tsurukawa, Fernando" userId="23bf5fb2-7939-4392-8733-b5abc48a8528" providerId="ADAL" clId="{92D7E524-0D10-491B-83E2-DC8CDE2A0081}" dt="2024-07-22T18:17:13.837" v="81"/>
          <ac:spMkLst>
            <pc:docMk/>
            <pc:sldMk cId="433698135" sldId="276"/>
            <ac:spMk id="7" creationId="{9838B156-0C14-767A-2A34-9E14078A9CCE}"/>
          </ac:spMkLst>
        </pc:spChg>
        <pc:picChg chg="add del mod">
          <ac:chgData name="Tsurukawa, Fernando" userId="23bf5fb2-7939-4392-8733-b5abc48a8528" providerId="ADAL" clId="{92D7E524-0D10-491B-83E2-DC8CDE2A0081}" dt="2024-07-22T18:16:39.004" v="66" actId="14826"/>
          <ac:picMkLst>
            <pc:docMk/>
            <pc:sldMk cId="433698135" sldId="276"/>
            <ac:picMk id="5" creationId="{4D180DF0-FD15-F300-5CF8-7C56B83D33A8}"/>
          </ac:picMkLst>
        </pc:picChg>
      </pc:sldChg>
      <pc:sldChg chg="modSp add mod ord">
        <pc:chgData name="Tsurukawa, Fernando" userId="23bf5fb2-7939-4392-8733-b5abc48a8528" providerId="ADAL" clId="{92D7E524-0D10-491B-83E2-DC8CDE2A0081}" dt="2024-07-22T18:17:58.550" v="99"/>
        <pc:sldMkLst>
          <pc:docMk/>
          <pc:sldMk cId="2903765943" sldId="277"/>
        </pc:sldMkLst>
        <pc:spChg chg="mod">
          <ac:chgData name="Tsurukawa, Fernando" userId="23bf5fb2-7939-4392-8733-b5abc48a8528" providerId="ADAL" clId="{92D7E524-0D10-491B-83E2-DC8CDE2A0081}" dt="2024-07-22T18:17:54.819" v="96" actId="20577"/>
          <ac:spMkLst>
            <pc:docMk/>
            <pc:sldMk cId="2903765943" sldId="277"/>
            <ac:spMk id="6" creationId="{50E1AB8E-46C0-6E3A-0ECB-E0F0C232EF1F}"/>
          </ac:spMkLst>
        </pc:spChg>
        <pc:spChg chg="mod">
          <ac:chgData name="Tsurukawa, Fernando" userId="23bf5fb2-7939-4392-8733-b5abc48a8528" providerId="ADAL" clId="{92D7E524-0D10-491B-83E2-DC8CDE2A0081}" dt="2024-07-22T18:17:58.550" v="99"/>
          <ac:spMkLst>
            <pc:docMk/>
            <pc:sldMk cId="2903765943" sldId="277"/>
            <ac:spMk id="7" creationId="{9838B156-0C14-767A-2A34-9E14078A9CCE}"/>
          </ac:spMkLst>
        </pc:spChg>
        <pc:picChg chg="mod">
          <ac:chgData name="Tsurukawa, Fernando" userId="23bf5fb2-7939-4392-8733-b5abc48a8528" providerId="ADAL" clId="{92D7E524-0D10-491B-83E2-DC8CDE2A0081}" dt="2024-07-22T18:17:29.085" v="82" actId="14826"/>
          <ac:picMkLst>
            <pc:docMk/>
            <pc:sldMk cId="2903765943" sldId="277"/>
            <ac:picMk id="5" creationId="{4D180DF0-FD15-F300-5CF8-7C56B83D33A8}"/>
          </ac:picMkLst>
        </pc:picChg>
      </pc:sldChg>
    </pc:docChg>
  </pc:docChgLst>
  <pc:docChgLst>
    <pc:chgData name="Tsurukawa, Fernando" userId="23bf5fb2-7939-4392-8733-b5abc48a8528" providerId="ADAL" clId="{C5EF33BE-515B-4657-B5F0-1C3621D20680}"/>
    <pc:docChg chg="undo redo custSel addSld delSld modSld sldOrd">
      <pc:chgData name="Tsurukawa, Fernando" userId="23bf5fb2-7939-4392-8733-b5abc48a8528" providerId="ADAL" clId="{C5EF33BE-515B-4657-B5F0-1C3621D20680}" dt="2024-07-10T21:53:10.277" v="698" actId="729"/>
      <pc:docMkLst>
        <pc:docMk/>
      </pc:docMkLst>
      <pc:sldChg chg="mod modShow">
        <pc:chgData name="Tsurukawa, Fernando" userId="23bf5fb2-7939-4392-8733-b5abc48a8528" providerId="ADAL" clId="{C5EF33BE-515B-4657-B5F0-1C3621D20680}" dt="2024-07-10T21:53:10.277" v="698" actId="729"/>
        <pc:sldMkLst>
          <pc:docMk/>
          <pc:sldMk cId="1474934084" sldId="256"/>
        </pc:sldMkLst>
      </pc:sldChg>
      <pc:sldChg chg="addSp delSp modSp mod modShow">
        <pc:chgData name="Tsurukawa, Fernando" userId="23bf5fb2-7939-4392-8733-b5abc48a8528" providerId="ADAL" clId="{C5EF33BE-515B-4657-B5F0-1C3621D20680}" dt="2024-07-10T21:35:05.825" v="631" actId="729"/>
        <pc:sldMkLst>
          <pc:docMk/>
          <pc:sldMk cId="580114801" sldId="258"/>
        </pc:sldMkLst>
        <pc:spChg chg="mod">
          <ac:chgData name="Tsurukawa, Fernando" userId="23bf5fb2-7939-4392-8733-b5abc48a8528" providerId="ADAL" clId="{C5EF33BE-515B-4657-B5F0-1C3621D20680}" dt="2024-07-05T19:55:35.938" v="264" actId="26606"/>
          <ac:spMkLst>
            <pc:docMk/>
            <pc:sldMk cId="580114801" sldId="258"/>
            <ac:spMk id="2" creationId="{94E6DFFA-084D-6936-3E67-EFFFBCCB18F2}"/>
          </ac:spMkLst>
        </pc:spChg>
        <pc:spChg chg="mod">
          <ac:chgData name="Tsurukawa, Fernando" userId="23bf5fb2-7939-4392-8733-b5abc48a8528" providerId="ADAL" clId="{C5EF33BE-515B-4657-B5F0-1C3621D20680}" dt="2024-07-05T19:55:53.796" v="282" actId="20577"/>
          <ac:spMkLst>
            <pc:docMk/>
            <pc:sldMk cId="580114801" sldId="258"/>
            <ac:spMk id="8" creationId="{94CE7025-705C-7CED-5F0B-8EFB57A59946}"/>
          </ac:spMkLst>
        </pc:spChg>
        <pc:spChg chg="add mod">
          <ac:chgData name="Tsurukawa, Fernando" userId="23bf5fb2-7939-4392-8733-b5abc48a8528" providerId="ADAL" clId="{C5EF33BE-515B-4657-B5F0-1C3621D20680}" dt="2024-07-05T20:27:21.717" v="547"/>
          <ac:spMkLst>
            <pc:docMk/>
            <pc:sldMk cId="580114801" sldId="258"/>
            <ac:spMk id="9" creationId="{62BC002E-0B5A-9F67-CBDE-32E105F0FFC9}"/>
          </ac:spMkLst>
        </pc:spChg>
        <pc:spChg chg="add mod">
          <ac:chgData name="Tsurukawa, Fernando" userId="23bf5fb2-7939-4392-8733-b5abc48a8528" providerId="ADAL" clId="{C5EF33BE-515B-4657-B5F0-1C3621D20680}" dt="2024-07-05T20:29:57.528" v="550"/>
          <ac:spMkLst>
            <pc:docMk/>
            <pc:sldMk cId="580114801" sldId="258"/>
            <ac:spMk id="10" creationId="{2AF5BADC-2F97-D9BB-6DB6-B65F1A809375}"/>
          </ac:spMkLst>
        </pc:spChg>
        <pc:spChg chg="del">
          <ac:chgData name="Tsurukawa, Fernando" userId="23bf5fb2-7939-4392-8733-b5abc48a8528" providerId="ADAL" clId="{C5EF33BE-515B-4657-B5F0-1C3621D20680}" dt="2024-07-05T19:50:58.785" v="104" actId="26606"/>
          <ac:spMkLst>
            <pc:docMk/>
            <pc:sldMk cId="580114801" sldId="258"/>
            <ac:spMk id="16" creationId="{CFDF195F-784B-4D00-8C92-6FC1B0499EA1}"/>
          </ac:spMkLst>
        </pc:spChg>
        <pc:spChg chg="del">
          <ac:chgData name="Tsurukawa, Fernando" userId="23bf5fb2-7939-4392-8733-b5abc48a8528" providerId="ADAL" clId="{C5EF33BE-515B-4657-B5F0-1C3621D20680}" dt="2024-07-05T19:50:58.785" v="104" actId="26606"/>
          <ac:spMkLst>
            <pc:docMk/>
            <pc:sldMk cId="580114801" sldId="258"/>
            <ac:spMk id="17" creationId="{78BA5F19-D5E1-4ECC-BEC2-DF7AEDFD7C50}"/>
          </ac:spMkLst>
        </pc:spChg>
        <pc:spChg chg="del">
          <ac:chgData name="Tsurukawa, Fernando" userId="23bf5fb2-7939-4392-8733-b5abc48a8528" providerId="ADAL" clId="{C5EF33BE-515B-4657-B5F0-1C3621D20680}" dt="2024-07-05T19:50:58.785" v="104" actId="26606"/>
          <ac:spMkLst>
            <pc:docMk/>
            <pc:sldMk cId="580114801" sldId="258"/>
            <ac:spMk id="18" creationId="{50CC88A9-A661-4C48-866E-8734E51140B1}"/>
          </ac:spMkLst>
        </pc:spChg>
        <pc:spChg chg="add del">
          <ac:chgData name="Tsurukawa, Fernando" userId="23bf5fb2-7939-4392-8733-b5abc48a8528" providerId="ADAL" clId="{C5EF33BE-515B-4657-B5F0-1C3621D20680}" dt="2024-07-05T19:55:35.938" v="264" actId="26606"/>
          <ac:spMkLst>
            <pc:docMk/>
            <pc:sldMk cId="580114801" sldId="258"/>
            <ac:spMk id="23" creationId="{B712E947-0734-45F9-9C4F-41114EC3A33E}"/>
          </ac:spMkLst>
        </pc:spChg>
        <pc:spChg chg="add">
          <ac:chgData name="Tsurukawa, Fernando" userId="23bf5fb2-7939-4392-8733-b5abc48a8528" providerId="ADAL" clId="{C5EF33BE-515B-4657-B5F0-1C3621D20680}" dt="2024-07-05T19:55:35.938" v="264" actId="26606"/>
          <ac:spMkLst>
            <pc:docMk/>
            <pc:sldMk cId="580114801" sldId="258"/>
            <ac:spMk id="33" creationId="{2151139A-886F-4B97-8815-729AD3831BBD}"/>
          </ac:spMkLst>
        </pc:spChg>
        <pc:spChg chg="add">
          <ac:chgData name="Tsurukawa, Fernando" userId="23bf5fb2-7939-4392-8733-b5abc48a8528" providerId="ADAL" clId="{C5EF33BE-515B-4657-B5F0-1C3621D20680}" dt="2024-07-05T19:55:35.938" v="264" actId="26606"/>
          <ac:spMkLst>
            <pc:docMk/>
            <pc:sldMk cId="580114801" sldId="258"/>
            <ac:spMk id="35" creationId="{AB5E08C4-8CDD-4623-A5B8-E998C6DEE3B7}"/>
          </ac:spMkLst>
        </pc:spChg>
        <pc:spChg chg="add">
          <ac:chgData name="Tsurukawa, Fernando" userId="23bf5fb2-7939-4392-8733-b5abc48a8528" providerId="ADAL" clId="{C5EF33BE-515B-4657-B5F0-1C3621D20680}" dt="2024-07-05T19:55:35.938" v="264" actId="26606"/>
          <ac:spMkLst>
            <pc:docMk/>
            <pc:sldMk cId="580114801" sldId="258"/>
            <ac:spMk id="37" creationId="{15F33878-D502-4FFA-8ACE-F2AECDB2A23F}"/>
          </ac:spMkLst>
        </pc:spChg>
        <pc:spChg chg="add">
          <ac:chgData name="Tsurukawa, Fernando" userId="23bf5fb2-7939-4392-8733-b5abc48a8528" providerId="ADAL" clId="{C5EF33BE-515B-4657-B5F0-1C3621D20680}" dt="2024-07-05T19:55:35.938" v="264" actId="26606"/>
          <ac:spMkLst>
            <pc:docMk/>
            <pc:sldMk cId="580114801" sldId="258"/>
            <ac:spMk id="39" creationId="{D3539FEE-81D3-4406-802E-60B20B16F4F6}"/>
          </ac:spMkLst>
        </pc:spChg>
        <pc:spChg chg="add">
          <ac:chgData name="Tsurukawa, Fernando" userId="23bf5fb2-7939-4392-8733-b5abc48a8528" providerId="ADAL" clId="{C5EF33BE-515B-4657-B5F0-1C3621D20680}" dt="2024-07-05T19:55:35.938" v="264" actId="26606"/>
          <ac:spMkLst>
            <pc:docMk/>
            <pc:sldMk cId="580114801" sldId="258"/>
            <ac:spMk id="41" creationId="{DC701763-729E-462F-A5A8-E0DEFEB1E2E4}"/>
          </ac:spMkLst>
        </pc:spChg>
        <pc:grpChg chg="add del">
          <ac:chgData name="Tsurukawa, Fernando" userId="23bf5fb2-7939-4392-8733-b5abc48a8528" providerId="ADAL" clId="{C5EF33BE-515B-4657-B5F0-1C3621D20680}" dt="2024-07-05T19:55:35.938" v="264" actId="26606"/>
          <ac:grpSpMkLst>
            <pc:docMk/>
            <pc:sldMk cId="580114801" sldId="258"/>
            <ac:grpSpMk id="25" creationId="{12B3290A-D3BF-4B87-B55B-FD9A98B49727}"/>
          </ac:grpSpMkLst>
        </pc:grpChg>
        <pc:graphicFrameChg chg="add mod">
          <ac:chgData name="Tsurukawa, Fernando" userId="23bf5fb2-7939-4392-8733-b5abc48a8528" providerId="ADAL" clId="{C5EF33BE-515B-4657-B5F0-1C3621D20680}" dt="2024-07-05T20:27:17.757" v="545"/>
          <ac:graphicFrameMkLst>
            <pc:docMk/>
            <pc:sldMk cId="580114801" sldId="258"/>
            <ac:graphicFrameMk id="11" creationId="{2326D7A5-5906-0AEC-7528-8CECD6570F34}"/>
          </ac:graphicFrameMkLst>
        </pc:graphicFrameChg>
        <pc:graphicFrameChg chg="add mod">
          <ac:chgData name="Tsurukawa, Fernando" userId="23bf5fb2-7939-4392-8733-b5abc48a8528" providerId="ADAL" clId="{C5EF33BE-515B-4657-B5F0-1C3621D20680}" dt="2024-07-05T20:29:55.353" v="548"/>
          <ac:graphicFrameMkLst>
            <pc:docMk/>
            <pc:sldMk cId="580114801" sldId="258"/>
            <ac:graphicFrameMk id="13" creationId="{4C095933-CDBD-7EE2-42EF-FA75BAAF8112}"/>
          </ac:graphicFrameMkLst>
        </pc:graphicFrameChg>
        <pc:picChg chg="mod ord">
          <ac:chgData name="Tsurukawa, Fernando" userId="23bf5fb2-7939-4392-8733-b5abc48a8528" providerId="ADAL" clId="{C5EF33BE-515B-4657-B5F0-1C3621D20680}" dt="2024-07-05T20:06:35.075" v="376" actId="14826"/>
          <ac:picMkLst>
            <pc:docMk/>
            <pc:sldMk cId="580114801" sldId="258"/>
            <ac:picMk id="5" creationId="{5CEC24F4-0FF9-CBC6-733D-9CE7BEC93784}"/>
          </ac:picMkLst>
        </pc:picChg>
        <pc:picChg chg="mod ord">
          <ac:chgData name="Tsurukawa, Fernando" userId="23bf5fb2-7939-4392-8733-b5abc48a8528" providerId="ADAL" clId="{C5EF33BE-515B-4657-B5F0-1C3621D20680}" dt="2024-07-05T20:06:13.122" v="373" actId="14826"/>
          <ac:picMkLst>
            <pc:docMk/>
            <pc:sldMk cId="580114801" sldId="258"/>
            <ac:picMk id="7" creationId="{C7E2B18B-49D4-83CD-F7B2-2ADA4053B3AF}"/>
          </ac:picMkLst>
        </pc:picChg>
      </pc:sldChg>
      <pc:sldChg chg="addSp delSp modSp mod modShow">
        <pc:chgData name="Tsurukawa, Fernando" userId="23bf5fb2-7939-4392-8733-b5abc48a8528" providerId="ADAL" clId="{C5EF33BE-515B-4657-B5F0-1C3621D20680}" dt="2024-07-10T21:35:05.825" v="631" actId="729"/>
        <pc:sldMkLst>
          <pc:docMk/>
          <pc:sldMk cId="330985760" sldId="259"/>
        </pc:sldMkLst>
        <pc:spChg chg="mod">
          <ac:chgData name="Tsurukawa, Fernando" userId="23bf5fb2-7939-4392-8733-b5abc48a8528" providerId="ADAL" clId="{C5EF33BE-515B-4657-B5F0-1C3621D20680}" dt="2024-07-05T19:55:26.589" v="261" actId="26606"/>
          <ac:spMkLst>
            <pc:docMk/>
            <pc:sldMk cId="330985760" sldId="259"/>
            <ac:spMk id="2" creationId="{890B1C10-6B7A-8C31-9F9B-449038194DFB}"/>
          </ac:spMkLst>
        </pc:spChg>
        <pc:spChg chg="mod">
          <ac:chgData name="Tsurukawa, Fernando" userId="23bf5fb2-7939-4392-8733-b5abc48a8528" providerId="ADAL" clId="{C5EF33BE-515B-4657-B5F0-1C3621D20680}" dt="2024-07-05T19:56:01.756" v="296" actId="20577"/>
          <ac:spMkLst>
            <pc:docMk/>
            <pc:sldMk cId="330985760" sldId="259"/>
            <ac:spMk id="8" creationId="{58E1A486-4D0D-364C-5EB9-BA85CA8C7AB6}"/>
          </ac:spMkLst>
        </pc:spChg>
        <pc:spChg chg="add mod">
          <ac:chgData name="Tsurukawa, Fernando" userId="23bf5fb2-7939-4392-8733-b5abc48a8528" providerId="ADAL" clId="{C5EF33BE-515B-4657-B5F0-1C3621D20680}" dt="2024-07-10T20:51:46.389" v="630" actId="20578"/>
          <ac:spMkLst>
            <pc:docMk/>
            <pc:sldMk cId="330985760" sldId="259"/>
            <ac:spMk id="9" creationId="{E92598F1-C112-6095-2BC7-70EFC030B1FE}"/>
          </ac:spMkLst>
        </pc:spChg>
        <pc:spChg chg="add mod">
          <ac:chgData name="Tsurukawa, Fernando" userId="23bf5fb2-7939-4392-8733-b5abc48a8528" providerId="ADAL" clId="{C5EF33BE-515B-4657-B5F0-1C3621D20680}" dt="2024-07-05T20:33:07.440" v="557"/>
          <ac:spMkLst>
            <pc:docMk/>
            <pc:sldMk cId="330985760" sldId="259"/>
            <ac:spMk id="10" creationId="{4E1BC22B-1DCF-704B-0F91-CD6A70E1B9DF}"/>
          </ac:spMkLst>
        </pc:spChg>
        <pc:spChg chg="del">
          <ac:chgData name="Tsurukawa, Fernando" userId="23bf5fb2-7939-4392-8733-b5abc48a8528" providerId="ADAL" clId="{C5EF33BE-515B-4657-B5F0-1C3621D20680}" dt="2024-07-05T19:50:36.555" v="99" actId="26606"/>
          <ac:spMkLst>
            <pc:docMk/>
            <pc:sldMk cId="330985760" sldId="259"/>
            <ac:spMk id="12" creationId="{78BA5F19-D5E1-4ECC-BEC2-DF7AEDFD7C50}"/>
          </ac:spMkLst>
        </pc:spChg>
        <pc:spChg chg="del">
          <ac:chgData name="Tsurukawa, Fernando" userId="23bf5fb2-7939-4392-8733-b5abc48a8528" providerId="ADAL" clId="{C5EF33BE-515B-4657-B5F0-1C3621D20680}" dt="2024-07-05T19:50:36.555" v="99" actId="26606"/>
          <ac:spMkLst>
            <pc:docMk/>
            <pc:sldMk cId="330985760" sldId="259"/>
            <ac:spMk id="14" creationId="{50CC88A9-A661-4C48-866E-8734E51140B1}"/>
          </ac:spMkLst>
        </pc:spChg>
        <pc:spChg chg="del">
          <ac:chgData name="Tsurukawa, Fernando" userId="23bf5fb2-7939-4392-8733-b5abc48a8528" providerId="ADAL" clId="{C5EF33BE-515B-4657-B5F0-1C3621D20680}" dt="2024-07-05T19:50:36.555" v="99" actId="26606"/>
          <ac:spMkLst>
            <pc:docMk/>
            <pc:sldMk cId="330985760" sldId="259"/>
            <ac:spMk id="16" creationId="{CFDF195F-784B-4D00-8C92-6FC1B0499EA1}"/>
          </ac:spMkLst>
        </pc:spChg>
        <pc:spChg chg="add del">
          <ac:chgData name="Tsurukawa, Fernando" userId="23bf5fb2-7939-4392-8733-b5abc48a8528" providerId="ADAL" clId="{C5EF33BE-515B-4657-B5F0-1C3621D20680}" dt="2024-07-05T19:50:46.790" v="102" actId="26606"/>
          <ac:spMkLst>
            <pc:docMk/>
            <pc:sldMk cId="330985760" sldId="259"/>
            <ac:spMk id="21" creationId="{B712E947-0734-45F9-9C4F-41114EC3A33E}"/>
          </ac:spMkLst>
        </pc:spChg>
        <pc:spChg chg="add del">
          <ac:chgData name="Tsurukawa, Fernando" userId="23bf5fb2-7939-4392-8733-b5abc48a8528" providerId="ADAL" clId="{C5EF33BE-515B-4657-B5F0-1C3621D20680}" dt="2024-07-05T19:55:26.589" v="261" actId="26606"/>
          <ac:spMkLst>
            <pc:docMk/>
            <pc:sldMk cId="330985760" sldId="259"/>
            <ac:spMk id="31" creationId="{B712E947-0734-45F9-9C4F-41114EC3A33E}"/>
          </ac:spMkLst>
        </pc:spChg>
        <pc:spChg chg="add">
          <ac:chgData name="Tsurukawa, Fernando" userId="23bf5fb2-7939-4392-8733-b5abc48a8528" providerId="ADAL" clId="{C5EF33BE-515B-4657-B5F0-1C3621D20680}" dt="2024-07-05T19:55:26.589" v="261" actId="26606"/>
          <ac:spMkLst>
            <pc:docMk/>
            <pc:sldMk cId="330985760" sldId="259"/>
            <ac:spMk id="41" creationId="{2151139A-886F-4B97-8815-729AD3831BBD}"/>
          </ac:spMkLst>
        </pc:spChg>
        <pc:spChg chg="add">
          <ac:chgData name="Tsurukawa, Fernando" userId="23bf5fb2-7939-4392-8733-b5abc48a8528" providerId="ADAL" clId="{C5EF33BE-515B-4657-B5F0-1C3621D20680}" dt="2024-07-05T19:55:26.589" v="261" actId="26606"/>
          <ac:spMkLst>
            <pc:docMk/>
            <pc:sldMk cId="330985760" sldId="259"/>
            <ac:spMk id="43" creationId="{AB5E08C4-8CDD-4623-A5B8-E998C6DEE3B7}"/>
          </ac:spMkLst>
        </pc:spChg>
        <pc:spChg chg="add">
          <ac:chgData name="Tsurukawa, Fernando" userId="23bf5fb2-7939-4392-8733-b5abc48a8528" providerId="ADAL" clId="{C5EF33BE-515B-4657-B5F0-1C3621D20680}" dt="2024-07-05T19:55:26.589" v="261" actId="26606"/>
          <ac:spMkLst>
            <pc:docMk/>
            <pc:sldMk cId="330985760" sldId="259"/>
            <ac:spMk id="45" creationId="{15F33878-D502-4FFA-8ACE-F2AECDB2A23F}"/>
          </ac:spMkLst>
        </pc:spChg>
        <pc:spChg chg="add">
          <ac:chgData name="Tsurukawa, Fernando" userId="23bf5fb2-7939-4392-8733-b5abc48a8528" providerId="ADAL" clId="{C5EF33BE-515B-4657-B5F0-1C3621D20680}" dt="2024-07-05T19:55:26.589" v="261" actId="26606"/>
          <ac:spMkLst>
            <pc:docMk/>
            <pc:sldMk cId="330985760" sldId="259"/>
            <ac:spMk id="47" creationId="{D3539FEE-81D3-4406-802E-60B20B16F4F6}"/>
          </ac:spMkLst>
        </pc:spChg>
        <pc:spChg chg="add">
          <ac:chgData name="Tsurukawa, Fernando" userId="23bf5fb2-7939-4392-8733-b5abc48a8528" providerId="ADAL" clId="{C5EF33BE-515B-4657-B5F0-1C3621D20680}" dt="2024-07-05T19:55:26.589" v="261" actId="26606"/>
          <ac:spMkLst>
            <pc:docMk/>
            <pc:sldMk cId="330985760" sldId="259"/>
            <ac:spMk id="49" creationId="{DC701763-729E-462F-A5A8-E0DEFEB1E2E4}"/>
          </ac:spMkLst>
        </pc:spChg>
        <pc:grpChg chg="add del">
          <ac:chgData name="Tsurukawa, Fernando" userId="23bf5fb2-7939-4392-8733-b5abc48a8528" providerId="ADAL" clId="{C5EF33BE-515B-4657-B5F0-1C3621D20680}" dt="2024-07-05T19:50:46.790" v="102" actId="26606"/>
          <ac:grpSpMkLst>
            <pc:docMk/>
            <pc:sldMk cId="330985760" sldId="259"/>
            <ac:grpSpMk id="23" creationId="{12B3290A-D3BF-4B87-B55B-FD9A98B49727}"/>
          </ac:grpSpMkLst>
        </pc:grpChg>
        <pc:grpChg chg="add del">
          <ac:chgData name="Tsurukawa, Fernando" userId="23bf5fb2-7939-4392-8733-b5abc48a8528" providerId="ADAL" clId="{C5EF33BE-515B-4657-B5F0-1C3621D20680}" dt="2024-07-05T19:55:26.589" v="261" actId="26606"/>
          <ac:grpSpMkLst>
            <pc:docMk/>
            <pc:sldMk cId="330985760" sldId="259"/>
            <ac:grpSpMk id="33" creationId="{12B3290A-D3BF-4B87-B55B-FD9A98B49727}"/>
          </ac:grpSpMkLst>
        </pc:grpChg>
        <pc:graphicFrameChg chg="add mod">
          <ac:chgData name="Tsurukawa, Fernando" userId="23bf5fb2-7939-4392-8733-b5abc48a8528" providerId="ADAL" clId="{C5EF33BE-515B-4657-B5F0-1C3621D20680}" dt="2024-07-05T20:31:46.349" v="551"/>
          <ac:graphicFrameMkLst>
            <pc:docMk/>
            <pc:sldMk cId="330985760" sldId="259"/>
            <ac:graphicFrameMk id="11" creationId="{7D7A9904-FEDE-EF67-B481-6B210E310BBC}"/>
          </ac:graphicFrameMkLst>
        </pc:graphicFrameChg>
        <pc:graphicFrameChg chg="add mod">
          <ac:chgData name="Tsurukawa, Fernando" userId="23bf5fb2-7939-4392-8733-b5abc48a8528" providerId="ADAL" clId="{C5EF33BE-515B-4657-B5F0-1C3621D20680}" dt="2024-07-05T20:33:05.512" v="555"/>
          <ac:graphicFrameMkLst>
            <pc:docMk/>
            <pc:sldMk cId="330985760" sldId="259"/>
            <ac:graphicFrameMk id="13" creationId="{53D9E4BA-AEDA-51E4-2978-B4047BDC1628}"/>
          </ac:graphicFrameMkLst>
        </pc:graphicFrameChg>
        <pc:picChg chg="mod ord">
          <ac:chgData name="Tsurukawa, Fernando" userId="23bf5fb2-7939-4392-8733-b5abc48a8528" providerId="ADAL" clId="{C5EF33BE-515B-4657-B5F0-1C3621D20680}" dt="2024-07-05T19:55:26.589" v="261" actId="26606"/>
          <ac:picMkLst>
            <pc:docMk/>
            <pc:sldMk cId="330985760" sldId="259"/>
            <ac:picMk id="5" creationId="{9EC42AB9-7077-1242-EBE8-3134CE1139C1}"/>
          </ac:picMkLst>
        </pc:picChg>
        <pc:picChg chg="mod ord">
          <ac:chgData name="Tsurukawa, Fernando" userId="23bf5fb2-7939-4392-8733-b5abc48a8528" providerId="ADAL" clId="{C5EF33BE-515B-4657-B5F0-1C3621D20680}" dt="2024-07-05T19:55:26.589" v="261" actId="26606"/>
          <ac:picMkLst>
            <pc:docMk/>
            <pc:sldMk cId="330985760" sldId="259"/>
            <ac:picMk id="7" creationId="{738E01DD-B41A-95EB-8B34-F3DFF53C6D24}"/>
          </ac:picMkLst>
        </pc:picChg>
      </pc:sldChg>
      <pc:sldChg chg="addSp delSp modSp new mod setBg modShow">
        <pc:chgData name="Tsurukawa, Fernando" userId="23bf5fb2-7939-4392-8733-b5abc48a8528" providerId="ADAL" clId="{C5EF33BE-515B-4657-B5F0-1C3621D20680}" dt="2024-07-05T20:19:26.646" v="540" actId="729"/>
        <pc:sldMkLst>
          <pc:docMk/>
          <pc:sldMk cId="689705252" sldId="260"/>
        </pc:sldMkLst>
        <pc:spChg chg="mod">
          <ac:chgData name="Tsurukawa, Fernando" userId="23bf5fb2-7939-4392-8733-b5abc48a8528" providerId="ADAL" clId="{C5EF33BE-515B-4657-B5F0-1C3621D20680}" dt="2024-07-05T19:54:41.559" v="245" actId="26606"/>
          <ac:spMkLst>
            <pc:docMk/>
            <pc:sldMk cId="689705252" sldId="260"/>
            <ac:spMk id="2" creationId="{79940A75-A19A-8B56-2FED-54B122DEDD13}"/>
          </ac:spMkLst>
        </pc:spChg>
        <pc:spChg chg="del mod">
          <ac:chgData name="Tsurukawa, Fernando" userId="23bf5fb2-7939-4392-8733-b5abc48a8528" providerId="ADAL" clId="{C5EF33BE-515B-4657-B5F0-1C3621D20680}" dt="2024-07-05T19:54:00.655" v="226" actId="22"/>
          <ac:spMkLst>
            <pc:docMk/>
            <pc:sldMk cId="689705252" sldId="260"/>
            <ac:spMk id="3" creationId="{3BFD9F16-9B84-E052-6ADE-2B8A8956CB1D}"/>
          </ac:spMkLst>
        </pc:spChg>
        <pc:spChg chg="add mod">
          <ac:chgData name="Tsurukawa, Fernando" userId="23bf5fb2-7939-4392-8733-b5abc48a8528" providerId="ADAL" clId="{C5EF33BE-515B-4657-B5F0-1C3621D20680}" dt="2024-07-05T19:55:10.805" v="258" actId="20577"/>
          <ac:spMkLst>
            <pc:docMk/>
            <pc:sldMk cId="689705252" sldId="260"/>
            <ac:spMk id="8" creationId="{999A1235-6533-94D8-E202-15383D2959B0}"/>
          </ac:spMkLst>
        </pc:spChg>
        <pc:spChg chg="add del">
          <ac:chgData name="Tsurukawa, Fernando" userId="23bf5fb2-7939-4392-8733-b5abc48a8528" providerId="ADAL" clId="{C5EF33BE-515B-4657-B5F0-1C3621D20680}" dt="2024-07-05T19:54:41.559" v="245" actId="26606"/>
          <ac:spMkLst>
            <pc:docMk/>
            <pc:sldMk cId="689705252" sldId="260"/>
            <ac:spMk id="12" creationId="{C4879EFC-8E62-4E00-973C-C45EE9EC676D}"/>
          </ac:spMkLst>
        </pc:spChg>
        <pc:spChg chg="add del">
          <ac:chgData name="Tsurukawa, Fernando" userId="23bf5fb2-7939-4392-8733-b5abc48a8528" providerId="ADAL" clId="{C5EF33BE-515B-4657-B5F0-1C3621D20680}" dt="2024-07-05T19:54:41.559" v="245" actId="26606"/>
          <ac:spMkLst>
            <pc:docMk/>
            <pc:sldMk cId="689705252" sldId="260"/>
            <ac:spMk id="14" creationId="{D6A9C53F-5F90-40A5-8C85-5412D39C8C68}"/>
          </ac:spMkLst>
        </pc:spChg>
        <pc:spChg chg="add">
          <ac:chgData name="Tsurukawa, Fernando" userId="23bf5fb2-7939-4392-8733-b5abc48a8528" providerId="ADAL" clId="{C5EF33BE-515B-4657-B5F0-1C3621D20680}" dt="2024-07-05T19:54:41.559" v="245" actId="26606"/>
          <ac:spMkLst>
            <pc:docMk/>
            <pc:sldMk cId="689705252" sldId="260"/>
            <ac:spMk id="19" creationId="{2151139A-886F-4B97-8815-729AD3831BBD}"/>
          </ac:spMkLst>
        </pc:spChg>
        <pc:spChg chg="add">
          <ac:chgData name="Tsurukawa, Fernando" userId="23bf5fb2-7939-4392-8733-b5abc48a8528" providerId="ADAL" clId="{C5EF33BE-515B-4657-B5F0-1C3621D20680}" dt="2024-07-05T19:54:41.559" v="245" actId="26606"/>
          <ac:spMkLst>
            <pc:docMk/>
            <pc:sldMk cId="689705252" sldId="260"/>
            <ac:spMk id="21" creationId="{AB5E08C4-8CDD-4623-A5B8-E998C6DEE3B7}"/>
          </ac:spMkLst>
        </pc:spChg>
        <pc:spChg chg="add">
          <ac:chgData name="Tsurukawa, Fernando" userId="23bf5fb2-7939-4392-8733-b5abc48a8528" providerId="ADAL" clId="{C5EF33BE-515B-4657-B5F0-1C3621D20680}" dt="2024-07-05T19:54:41.559" v="245" actId="26606"/>
          <ac:spMkLst>
            <pc:docMk/>
            <pc:sldMk cId="689705252" sldId="260"/>
            <ac:spMk id="23" creationId="{15F33878-D502-4FFA-8ACE-F2AECDB2A23F}"/>
          </ac:spMkLst>
        </pc:spChg>
        <pc:spChg chg="add">
          <ac:chgData name="Tsurukawa, Fernando" userId="23bf5fb2-7939-4392-8733-b5abc48a8528" providerId="ADAL" clId="{C5EF33BE-515B-4657-B5F0-1C3621D20680}" dt="2024-07-05T19:54:41.559" v="245" actId="26606"/>
          <ac:spMkLst>
            <pc:docMk/>
            <pc:sldMk cId="689705252" sldId="260"/>
            <ac:spMk id="25" creationId="{D3539FEE-81D3-4406-802E-60B20B16F4F6}"/>
          </ac:spMkLst>
        </pc:spChg>
        <pc:spChg chg="add">
          <ac:chgData name="Tsurukawa, Fernando" userId="23bf5fb2-7939-4392-8733-b5abc48a8528" providerId="ADAL" clId="{C5EF33BE-515B-4657-B5F0-1C3621D20680}" dt="2024-07-05T19:54:41.559" v="245" actId="26606"/>
          <ac:spMkLst>
            <pc:docMk/>
            <pc:sldMk cId="689705252" sldId="260"/>
            <ac:spMk id="27" creationId="{DC701763-729E-462F-A5A8-E0DEFEB1E2E4}"/>
          </ac:spMkLst>
        </pc:spChg>
        <pc:picChg chg="add mod ord">
          <ac:chgData name="Tsurukawa, Fernando" userId="23bf5fb2-7939-4392-8733-b5abc48a8528" providerId="ADAL" clId="{C5EF33BE-515B-4657-B5F0-1C3621D20680}" dt="2024-07-05T19:54:41.559" v="245" actId="26606"/>
          <ac:picMkLst>
            <pc:docMk/>
            <pc:sldMk cId="689705252" sldId="260"/>
            <ac:picMk id="5" creationId="{4ABD0B72-C08C-D6E6-0FAA-CC8492AE1944}"/>
          </ac:picMkLst>
        </pc:picChg>
        <pc:picChg chg="add mod ord">
          <ac:chgData name="Tsurukawa, Fernando" userId="23bf5fb2-7939-4392-8733-b5abc48a8528" providerId="ADAL" clId="{C5EF33BE-515B-4657-B5F0-1C3621D20680}" dt="2024-07-05T19:54:41.559" v="245" actId="26606"/>
          <ac:picMkLst>
            <pc:docMk/>
            <pc:sldMk cId="689705252" sldId="260"/>
            <ac:picMk id="7" creationId="{8646AB18-06FA-901C-7683-D5D1F4A53C79}"/>
          </ac:picMkLst>
        </pc:picChg>
      </pc:sldChg>
      <pc:sldChg chg="modSp add mod modShow">
        <pc:chgData name="Tsurukawa, Fernando" userId="23bf5fb2-7939-4392-8733-b5abc48a8528" providerId="ADAL" clId="{C5EF33BE-515B-4657-B5F0-1C3621D20680}" dt="2024-07-05T20:19:26.646" v="540" actId="729"/>
        <pc:sldMkLst>
          <pc:docMk/>
          <pc:sldMk cId="793339104" sldId="261"/>
        </pc:sldMkLst>
        <pc:spChg chg="mod">
          <ac:chgData name="Tsurukawa, Fernando" userId="23bf5fb2-7939-4392-8733-b5abc48a8528" providerId="ADAL" clId="{C5EF33BE-515B-4657-B5F0-1C3621D20680}" dt="2024-07-05T19:56:26.106" v="310" actId="20577"/>
          <ac:spMkLst>
            <pc:docMk/>
            <pc:sldMk cId="793339104" sldId="261"/>
            <ac:spMk id="8" creationId="{999A1235-6533-94D8-E202-15383D2959B0}"/>
          </ac:spMkLst>
        </pc:spChg>
        <pc:picChg chg="mod">
          <ac:chgData name="Tsurukawa, Fernando" userId="23bf5fb2-7939-4392-8733-b5abc48a8528" providerId="ADAL" clId="{C5EF33BE-515B-4657-B5F0-1C3621D20680}" dt="2024-07-05T19:56:54.008" v="312" actId="14826"/>
          <ac:picMkLst>
            <pc:docMk/>
            <pc:sldMk cId="793339104" sldId="261"/>
            <ac:picMk id="5" creationId="{4ABD0B72-C08C-D6E6-0FAA-CC8492AE1944}"/>
          </ac:picMkLst>
        </pc:picChg>
        <pc:picChg chg="mod">
          <ac:chgData name="Tsurukawa, Fernando" userId="23bf5fb2-7939-4392-8733-b5abc48a8528" providerId="ADAL" clId="{C5EF33BE-515B-4657-B5F0-1C3621D20680}" dt="2024-07-05T19:56:39.697" v="311" actId="14826"/>
          <ac:picMkLst>
            <pc:docMk/>
            <pc:sldMk cId="793339104" sldId="261"/>
            <ac:picMk id="7" creationId="{8646AB18-06FA-901C-7683-D5D1F4A53C79}"/>
          </ac:picMkLst>
        </pc:picChg>
      </pc:sldChg>
      <pc:sldChg chg="addSp delSp add del setBg delDesignElem">
        <pc:chgData name="Tsurukawa, Fernando" userId="23bf5fb2-7939-4392-8733-b5abc48a8528" providerId="ADAL" clId="{C5EF33BE-515B-4657-B5F0-1C3621D20680}" dt="2024-07-05T19:56:15.204" v="299"/>
        <pc:sldMkLst>
          <pc:docMk/>
          <pc:sldMk cId="3236239044" sldId="261"/>
        </pc:sldMkLst>
        <pc:spChg chg="add del">
          <ac:chgData name="Tsurukawa, Fernando" userId="23bf5fb2-7939-4392-8733-b5abc48a8528" providerId="ADAL" clId="{C5EF33BE-515B-4657-B5F0-1C3621D20680}" dt="2024-07-05T19:56:15.204" v="299"/>
          <ac:spMkLst>
            <pc:docMk/>
            <pc:sldMk cId="3236239044" sldId="261"/>
            <ac:spMk id="19" creationId="{2151139A-886F-4B97-8815-729AD3831BBD}"/>
          </ac:spMkLst>
        </pc:spChg>
        <pc:spChg chg="add del">
          <ac:chgData name="Tsurukawa, Fernando" userId="23bf5fb2-7939-4392-8733-b5abc48a8528" providerId="ADAL" clId="{C5EF33BE-515B-4657-B5F0-1C3621D20680}" dt="2024-07-05T19:56:15.204" v="299"/>
          <ac:spMkLst>
            <pc:docMk/>
            <pc:sldMk cId="3236239044" sldId="261"/>
            <ac:spMk id="21" creationId="{AB5E08C4-8CDD-4623-A5B8-E998C6DEE3B7}"/>
          </ac:spMkLst>
        </pc:spChg>
        <pc:spChg chg="add del">
          <ac:chgData name="Tsurukawa, Fernando" userId="23bf5fb2-7939-4392-8733-b5abc48a8528" providerId="ADAL" clId="{C5EF33BE-515B-4657-B5F0-1C3621D20680}" dt="2024-07-05T19:56:15.204" v="299"/>
          <ac:spMkLst>
            <pc:docMk/>
            <pc:sldMk cId="3236239044" sldId="261"/>
            <ac:spMk id="23" creationId="{15F33878-D502-4FFA-8ACE-F2AECDB2A23F}"/>
          </ac:spMkLst>
        </pc:spChg>
        <pc:spChg chg="add del">
          <ac:chgData name="Tsurukawa, Fernando" userId="23bf5fb2-7939-4392-8733-b5abc48a8528" providerId="ADAL" clId="{C5EF33BE-515B-4657-B5F0-1C3621D20680}" dt="2024-07-05T19:56:15.204" v="299"/>
          <ac:spMkLst>
            <pc:docMk/>
            <pc:sldMk cId="3236239044" sldId="261"/>
            <ac:spMk id="25" creationId="{D3539FEE-81D3-4406-802E-60B20B16F4F6}"/>
          </ac:spMkLst>
        </pc:spChg>
        <pc:spChg chg="add del">
          <ac:chgData name="Tsurukawa, Fernando" userId="23bf5fb2-7939-4392-8733-b5abc48a8528" providerId="ADAL" clId="{C5EF33BE-515B-4657-B5F0-1C3621D20680}" dt="2024-07-05T19:56:15.204" v="299"/>
          <ac:spMkLst>
            <pc:docMk/>
            <pc:sldMk cId="3236239044" sldId="261"/>
            <ac:spMk id="27" creationId="{DC701763-729E-462F-A5A8-E0DEFEB1E2E4}"/>
          </ac:spMkLst>
        </pc:spChg>
      </pc:sldChg>
      <pc:sldChg chg="addSp delSp modSp new mod modShow">
        <pc:chgData name="Tsurukawa, Fernando" userId="23bf5fb2-7939-4392-8733-b5abc48a8528" providerId="ADAL" clId="{C5EF33BE-515B-4657-B5F0-1C3621D20680}" dt="2024-07-10T21:35:05.825" v="631" actId="729"/>
        <pc:sldMkLst>
          <pc:docMk/>
          <pc:sldMk cId="4118653281" sldId="262"/>
        </pc:sldMkLst>
        <pc:spChg chg="mod">
          <ac:chgData name="Tsurukawa, Fernando" userId="23bf5fb2-7939-4392-8733-b5abc48a8528" providerId="ADAL" clId="{C5EF33BE-515B-4657-B5F0-1C3621D20680}" dt="2024-07-05T19:59:15.300" v="321" actId="20577"/>
          <ac:spMkLst>
            <pc:docMk/>
            <pc:sldMk cId="4118653281" sldId="262"/>
            <ac:spMk id="2" creationId="{1B00AD1A-1C45-EB90-B5CF-CC36B044B6C7}"/>
          </ac:spMkLst>
        </pc:spChg>
        <pc:spChg chg="del mod">
          <ac:chgData name="Tsurukawa, Fernando" userId="23bf5fb2-7939-4392-8733-b5abc48a8528" providerId="ADAL" clId="{C5EF33BE-515B-4657-B5F0-1C3621D20680}" dt="2024-07-05T19:59:59.496" v="341" actId="26606"/>
          <ac:spMkLst>
            <pc:docMk/>
            <pc:sldMk cId="4118653281" sldId="262"/>
            <ac:spMk id="3" creationId="{C277E654-3632-A186-713C-2CB4F1EB0BB1}"/>
          </ac:spMkLst>
        </pc:spChg>
        <pc:graphicFrameChg chg="add mod">
          <ac:chgData name="Tsurukawa, Fernando" userId="23bf5fb2-7939-4392-8733-b5abc48a8528" providerId="ADAL" clId="{C5EF33BE-515B-4657-B5F0-1C3621D20680}" dt="2024-07-05T20:00:36.126" v="350" actId="20577"/>
          <ac:graphicFrameMkLst>
            <pc:docMk/>
            <pc:sldMk cId="4118653281" sldId="262"/>
            <ac:graphicFrameMk id="5" creationId="{F34536E3-F6EB-0EB5-777E-1C50D6D7CB9C}"/>
          </ac:graphicFrameMkLst>
        </pc:graphicFrameChg>
      </pc:sldChg>
      <pc:sldChg chg="modSp add mod ord modShow">
        <pc:chgData name="Tsurukawa, Fernando" userId="23bf5fb2-7939-4392-8733-b5abc48a8528" providerId="ADAL" clId="{C5EF33BE-515B-4657-B5F0-1C3621D20680}" dt="2024-07-05T20:19:26.646" v="540" actId="729"/>
        <pc:sldMkLst>
          <pc:docMk/>
          <pc:sldMk cId="4149946069" sldId="263"/>
        </pc:sldMkLst>
        <pc:graphicFrameChg chg="mod">
          <ac:chgData name="Tsurukawa, Fernando" userId="23bf5fb2-7939-4392-8733-b5abc48a8528" providerId="ADAL" clId="{C5EF33BE-515B-4657-B5F0-1C3621D20680}" dt="2024-07-05T20:00:32.736" v="348" actId="20577"/>
          <ac:graphicFrameMkLst>
            <pc:docMk/>
            <pc:sldMk cId="4149946069" sldId="263"/>
            <ac:graphicFrameMk id="5" creationId="{F34536E3-F6EB-0EB5-777E-1C50D6D7CB9C}"/>
          </ac:graphicFrameMkLst>
        </pc:graphicFrameChg>
      </pc:sldChg>
      <pc:sldChg chg="modSp add mod ord modShow">
        <pc:chgData name="Tsurukawa, Fernando" userId="23bf5fb2-7939-4392-8733-b5abc48a8528" providerId="ADAL" clId="{C5EF33BE-515B-4657-B5F0-1C3621D20680}" dt="2024-07-05T20:19:26.646" v="540" actId="729"/>
        <pc:sldMkLst>
          <pc:docMk/>
          <pc:sldMk cId="856534400" sldId="264"/>
        </pc:sldMkLst>
        <pc:graphicFrameChg chg="mod">
          <ac:chgData name="Tsurukawa, Fernando" userId="23bf5fb2-7939-4392-8733-b5abc48a8528" providerId="ADAL" clId="{C5EF33BE-515B-4657-B5F0-1C3621D20680}" dt="2024-07-05T20:01:17.567" v="358" actId="20577"/>
          <ac:graphicFrameMkLst>
            <pc:docMk/>
            <pc:sldMk cId="856534400" sldId="264"/>
            <ac:graphicFrameMk id="5" creationId="{F34536E3-F6EB-0EB5-777E-1C50D6D7CB9C}"/>
          </ac:graphicFrameMkLst>
        </pc:graphicFrameChg>
      </pc:sldChg>
      <pc:sldChg chg="modSp add mod ord modShow">
        <pc:chgData name="Tsurukawa, Fernando" userId="23bf5fb2-7939-4392-8733-b5abc48a8528" providerId="ADAL" clId="{C5EF33BE-515B-4657-B5F0-1C3621D20680}" dt="2024-07-05T20:19:26.646" v="540" actId="729"/>
        <pc:sldMkLst>
          <pc:docMk/>
          <pc:sldMk cId="2256925854" sldId="265"/>
        </pc:sldMkLst>
        <pc:graphicFrameChg chg="mod">
          <ac:chgData name="Tsurukawa, Fernando" userId="23bf5fb2-7939-4392-8733-b5abc48a8528" providerId="ADAL" clId="{C5EF33BE-515B-4657-B5F0-1C3621D20680}" dt="2024-07-05T20:01:25.366" v="360" actId="20577"/>
          <ac:graphicFrameMkLst>
            <pc:docMk/>
            <pc:sldMk cId="2256925854" sldId="265"/>
            <ac:graphicFrameMk id="5" creationId="{F34536E3-F6EB-0EB5-777E-1C50D6D7CB9C}"/>
          </ac:graphicFrameMkLst>
        </pc:graphicFrameChg>
      </pc:sldChg>
      <pc:sldChg chg="modSp add mod ord modShow">
        <pc:chgData name="Tsurukawa, Fernando" userId="23bf5fb2-7939-4392-8733-b5abc48a8528" providerId="ADAL" clId="{C5EF33BE-515B-4657-B5F0-1C3621D20680}" dt="2024-07-05T20:19:26.646" v="540" actId="729"/>
        <pc:sldMkLst>
          <pc:docMk/>
          <pc:sldMk cId="3054290197" sldId="266"/>
        </pc:sldMkLst>
        <pc:spChg chg="mod">
          <ac:chgData name="Tsurukawa, Fernando" userId="23bf5fb2-7939-4392-8733-b5abc48a8528" providerId="ADAL" clId="{C5EF33BE-515B-4657-B5F0-1C3621D20680}" dt="2024-07-05T20:01:56.671" v="365" actId="20577"/>
          <ac:spMkLst>
            <pc:docMk/>
            <pc:sldMk cId="3054290197" sldId="266"/>
            <ac:spMk id="8" creationId="{94CE7025-705C-7CED-5F0B-8EFB57A59946}"/>
          </ac:spMkLst>
        </pc:spChg>
        <pc:picChg chg="mod">
          <ac:chgData name="Tsurukawa, Fernando" userId="23bf5fb2-7939-4392-8733-b5abc48a8528" providerId="ADAL" clId="{C5EF33BE-515B-4657-B5F0-1C3621D20680}" dt="2024-07-05T20:04:02.347" v="367" actId="14826"/>
          <ac:picMkLst>
            <pc:docMk/>
            <pc:sldMk cId="3054290197" sldId="266"/>
            <ac:picMk id="5" creationId="{5CEC24F4-0FF9-CBC6-733D-9CE7BEC93784}"/>
          </ac:picMkLst>
        </pc:picChg>
        <pc:picChg chg="mod">
          <ac:chgData name="Tsurukawa, Fernando" userId="23bf5fb2-7939-4392-8733-b5abc48a8528" providerId="ADAL" clId="{C5EF33BE-515B-4657-B5F0-1C3621D20680}" dt="2024-07-05T20:04:39.018" v="370" actId="14826"/>
          <ac:picMkLst>
            <pc:docMk/>
            <pc:sldMk cId="3054290197" sldId="266"/>
            <ac:picMk id="7" creationId="{C7E2B18B-49D4-83CD-F7B2-2ADA4053B3AF}"/>
          </ac:picMkLst>
        </pc:picChg>
      </pc:sldChg>
      <pc:sldChg chg="modSp add mod ord replId modShow">
        <pc:chgData name="Tsurukawa, Fernando" userId="23bf5fb2-7939-4392-8733-b5abc48a8528" providerId="ADAL" clId="{C5EF33BE-515B-4657-B5F0-1C3621D20680}" dt="2024-07-05T20:19:26.646" v="540" actId="729"/>
        <pc:sldMkLst>
          <pc:docMk/>
          <pc:sldMk cId="250744571" sldId="267"/>
        </pc:sldMkLst>
        <pc:spChg chg="mod">
          <ac:chgData name="Tsurukawa, Fernando" userId="23bf5fb2-7939-4392-8733-b5abc48a8528" providerId="ADAL" clId="{C5EF33BE-515B-4657-B5F0-1C3621D20680}" dt="2024-07-05T20:04:12.897" v="369" actId="20577"/>
          <ac:spMkLst>
            <pc:docMk/>
            <pc:sldMk cId="250744571" sldId="267"/>
            <ac:spMk id="8" creationId="{58E1A486-4D0D-364C-5EB9-BA85CA8C7AB6}"/>
          </ac:spMkLst>
        </pc:spChg>
        <pc:picChg chg="mod">
          <ac:chgData name="Tsurukawa, Fernando" userId="23bf5fb2-7939-4392-8733-b5abc48a8528" providerId="ADAL" clId="{C5EF33BE-515B-4657-B5F0-1C3621D20680}" dt="2024-07-05T20:04:51.977" v="371" actId="14826"/>
          <ac:picMkLst>
            <pc:docMk/>
            <pc:sldMk cId="250744571" sldId="267"/>
            <ac:picMk id="5" creationId="{9EC42AB9-7077-1242-EBE8-3134CE1139C1}"/>
          </ac:picMkLst>
        </pc:picChg>
        <pc:picChg chg="mod">
          <ac:chgData name="Tsurukawa, Fernando" userId="23bf5fb2-7939-4392-8733-b5abc48a8528" providerId="ADAL" clId="{C5EF33BE-515B-4657-B5F0-1C3621D20680}" dt="2024-07-05T20:05:03.027" v="372" actId="14826"/>
          <ac:picMkLst>
            <pc:docMk/>
            <pc:sldMk cId="250744571" sldId="267"/>
            <ac:picMk id="7" creationId="{738E01DD-B41A-95EB-8B34-F3DFF53C6D24}"/>
          </ac:picMkLst>
        </pc:picChg>
      </pc:sldChg>
      <pc:sldChg chg="modSp add mod ord modShow">
        <pc:chgData name="Tsurukawa, Fernando" userId="23bf5fb2-7939-4392-8733-b5abc48a8528" providerId="ADAL" clId="{C5EF33BE-515B-4657-B5F0-1C3621D20680}" dt="2024-07-05T20:19:26.646" v="540" actId="729"/>
        <pc:sldMkLst>
          <pc:docMk/>
          <pc:sldMk cId="1033909391" sldId="268"/>
        </pc:sldMkLst>
        <pc:spChg chg="mod">
          <ac:chgData name="Tsurukawa, Fernando" userId="23bf5fb2-7939-4392-8733-b5abc48a8528" providerId="ADAL" clId="{C5EF33BE-515B-4657-B5F0-1C3621D20680}" dt="2024-07-05T20:08:03.771" v="381" actId="20577"/>
          <ac:spMkLst>
            <pc:docMk/>
            <pc:sldMk cId="1033909391" sldId="268"/>
            <ac:spMk id="8" creationId="{999A1235-6533-94D8-E202-15383D2959B0}"/>
          </ac:spMkLst>
        </pc:spChg>
        <pc:picChg chg="mod">
          <ac:chgData name="Tsurukawa, Fernando" userId="23bf5fb2-7939-4392-8733-b5abc48a8528" providerId="ADAL" clId="{C5EF33BE-515B-4657-B5F0-1C3621D20680}" dt="2024-07-05T20:08:15.242" v="384" actId="14826"/>
          <ac:picMkLst>
            <pc:docMk/>
            <pc:sldMk cId="1033909391" sldId="268"/>
            <ac:picMk id="5" creationId="{4ABD0B72-C08C-D6E6-0FAA-CC8492AE1944}"/>
          </ac:picMkLst>
        </pc:picChg>
        <pc:picChg chg="mod">
          <ac:chgData name="Tsurukawa, Fernando" userId="23bf5fb2-7939-4392-8733-b5abc48a8528" providerId="ADAL" clId="{C5EF33BE-515B-4657-B5F0-1C3621D20680}" dt="2024-07-05T20:08:31.611" v="385" actId="14826"/>
          <ac:picMkLst>
            <pc:docMk/>
            <pc:sldMk cId="1033909391" sldId="268"/>
            <ac:picMk id="7" creationId="{8646AB18-06FA-901C-7683-D5D1F4A53C79}"/>
          </ac:picMkLst>
        </pc:picChg>
      </pc:sldChg>
      <pc:sldChg chg="modSp add mod ord replId modShow">
        <pc:chgData name="Tsurukawa, Fernando" userId="23bf5fb2-7939-4392-8733-b5abc48a8528" providerId="ADAL" clId="{C5EF33BE-515B-4657-B5F0-1C3621D20680}" dt="2024-07-05T20:19:26.646" v="540" actId="729"/>
        <pc:sldMkLst>
          <pc:docMk/>
          <pc:sldMk cId="2587945541" sldId="269"/>
        </pc:sldMkLst>
        <pc:spChg chg="mod">
          <ac:chgData name="Tsurukawa, Fernando" userId="23bf5fb2-7939-4392-8733-b5abc48a8528" providerId="ADAL" clId="{C5EF33BE-515B-4657-B5F0-1C3621D20680}" dt="2024-07-05T20:08:06.789" v="383" actId="20577"/>
          <ac:spMkLst>
            <pc:docMk/>
            <pc:sldMk cId="2587945541" sldId="269"/>
            <ac:spMk id="8" creationId="{999A1235-6533-94D8-E202-15383D2959B0}"/>
          </ac:spMkLst>
        </pc:spChg>
        <pc:picChg chg="mod">
          <ac:chgData name="Tsurukawa, Fernando" userId="23bf5fb2-7939-4392-8733-b5abc48a8528" providerId="ADAL" clId="{C5EF33BE-515B-4657-B5F0-1C3621D20680}" dt="2024-07-05T20:08:51.635" v="387" actId="14826"/>
          <ac:picMkLst>
            <pc:docMk/>
            <pc:sldMk cId="2587945541" sldId="269"/>
            <ac:picMk id="5" creationId="{4ABD0B72-C08C-D6E6-0FAA-CC8492AE1944}"/>
          </ac:picMkLst>
        </pc:picChg>
        <pc:picChg chg="mod">
          <ac:chgData name="Tsurukawa, Fernando" userId="23bf5fb2-7939-4392-8733-b5abc48a8528" providerId="ADAL" clId="{C5EF33BE-515B-4657-B5F0-1C3621D20680}" dt="2024-07-05T20:08:44.730" v="386" actId="14826"/>
          <ac:picMkLst>
            <pc:docMk/>
            <pc:sldMk cId="2587945541" sldId="269"/>
            <ac:picMk id="7" creationId="{8646AB18-06FA-901C-7683-D5D1F4A53C79}"/>
          </ac:picMkLst>
        </pc:picChg>
      </pc:sldChg>
      <pc:sldChg chg="addSp modSp new mod ord setBg modShow">
        <pc:chgData name="Tsurukawa, Fernando" userId="23bf5fb2-7939-4392-8733-b5abc48a8528" providerId="ADAL" clId="{C5EF33BE-515B-4657-B5F0-1C3621D20680}" dt="2024-07-10T21:52:56.634" v="696" actId="729"/>
        <pc:sldMkLst>
          <pc:docMk/>
          <pc:sldMk cId="1461006218" sldId="270"/>
        </pc:sldMkLst>
        <pc:spChg chg="mod">
          <ac:chgData name="Tsurukawa, Fernando" userId="23bf5fb2-7939-4392-8733-b5abc48a8528" providerId="ADAL" clId="{C5EF33BE-515B-4657-B5F0-1C3621D20680}" dt="2024-07-05T20:55:57.421" v="592" actId="26606"/>
          <ac:spMkLst>
            <pc:docMk/>
            <pc:sldMk cId="1461006218" sldId="270"/>
            <ac:spMk id="2" creationId="{18C2B3F6-E000-54B1-7B00-A1B61A315FEA}"/>
          </ac:spMkLst>
        </pc:spChg>
        <pc:spChg chg="mod">
          <ac:chgData name="Tsurukawa, Fernando" userId="23bf5fb2-7939-4392-8733-b5abc48a8528" providerId="ADAL" clId="{C5EF33BE-515B-4657-B5F0-1C3621D20680}" dt="2024-07-05T20:58:37.232" v="628" actId="20577"/>
          <ac:spMkLst>
            <pc:docMk/>
            <pc:sldMk cId="1461006218" sldId="270"/>
            <ac:spMk id="3" creationId="{EF63F64C-0248-5B5A-5451-A8C1F34168DE}"/>
          </ac:spMkLst>
        </pc:spChg>
        <pc:spChg chg="add">
          <ac:chgData name="Tsurukawa, Fernando" userId="23bf5fb2-7939-4392-8733-b5abc48a8528" providerId="ADAL" clId="{C5EF33BE-515B-4657-B5F0-1C3621D20680}" dt="2024-07-05T20:55:57.421" v="592" actId="26606"/>
          <ac:spMkLst>
            <pc:docMk/>
            <pc:sldMk cId="1461006218" sldId="270"/>
            <ac:spMk id="8" creationId="{1B15ED52-F352-441B-82BF-E0EA34836D08}"/>
          </ac:spMkLst>
        </pc:spChg>
        <pc:spChg chg="add">
          <ac:chgData name="Tsurukawa, Fernando" userId="23bf5fb2-7939-4392-8733-b5abc48a8528" providerId="ADAL" clId="{C5EF33BE-515B-4657-B5F0-1C3621D20680}" dt="2024-07-05T20:55:57.421" v="592" actId="26606"/>
          <ac:spMkLst>
            <pc:docMk/>
            <pc:sldMk cId="1461006218" sldId="270"/>
            <ac:spMk id="10" creationId="{3B2E3793-BFE6-45A2-9B7B-E18844431C99}"/>
          </ac:spMkLst>
        </pc:spChg>
        <pc:spChg chg="add">
          <ac:chgData name="Tsurukawa, Fernando" userId="23bf5fb2-7939-4392-8733-b5abc48a8528" providerId="ADAL" clId="{C5EF33BE-515B-4657-B5F0-1C3621D20680}" dt="2024-07-05T20:55:57.421" v="592" actId="26606"/>
          <ac:spMkLst>
            <pc:docMk/>
            <pc:sldMk cId="1461006218" sldId="270"/>
            <ac:spMk id="12" creationId="{BC4C4868-CB8F-4AF9-9CDB-8108F2C19B67}"/>
          </ac:spMkLst>
        </pc:spChg>
        <pc:spChg chg="add">
          <ac:chgData name="Tsurukawa, Fernando" userId="23bf5fb2-7939-4392-8733-b5abc48a8528" providerId="ADAL" clId="{C5EF33BE-515B-4657-B5F0-1C3621D20680}" dt="2024-07-05T20:55:57.421" v="592" actId="26606"/>
          <ac:spMkLst>
            <pc:docMk/>
            <pc:sldMk cId="1461006218" sldId="270"/>
            <ac:spMk id="14" creationId="{375E0459-6403-40CD-989D-56A4407CA12E}"/>
          </ac:spMkLst>
        </pc:spChg>
        <pc:spChg chg="add">
          <ac:chgData name="Tsurukawa, Fernando" userId="23bf5fb2-7939-4392-8733-b5abc48a8528" providerId="ADAL" clId="{C5EF33BE-515B-4657-B5F0-1C3621D20680}" dt="2024-07-05T20:55:57.421" v="592" actId="26606"/>
          <ac:spMkLst>
            <pc:docMk/>
            <pc:sldMk cId="1461006218" sldId="270"/>
            <ac:spMk id="16" creationId="{53E5B1A8-3AC9-4BD1-9BBC-78CA94F2D1BA}"/>
          </ac:spMkLst>
        </pc:spChg>
      </pc:sldChg>
      <pc:sldChg chg="add del mod ord modShow">
        <pc:chgData name="Tsurukawa, Fernando" userId="23bf5fb2-7939-4392-8733-b5abc48a8528" providerId="ADAL" clId="{C5EF33BE-515B-4657-B5F0-1C3621D20680}" dt="2024-07-10T21:53:03.259" v="697" actId="2696"/>
        <pc:sldMkLst>
          <pc:docMk/>
          <pc:sldMk cId="1602192429" sldId="271"/>
        </pc:sldMkLst>
      </pc:sldChg>
      <pc:sldChg chg="addSp delSp modSp new mod setBg">
        <pc:chgData name="Tsurukawa, Fernando" userId="23bf5fb2-7939-4392-8733-b5abc48a8528" providerId="ADAL" clId="{C5EF33BE-515B-4657-B5F0-1C3621D20680}" dt="2024-07-10T21:40:16.658" v="693" actId="14100"/>
        <pc:sldMkLst>
          <pc:docMk/>
          <pc:sldMk cId="1107791717" sldId="272"/>
        </pc:sldMkLst>
        <pc:spChg chg="mod">
          <ac:chgData name="Tsurukawa, Fernando" userId="23bf5fb2-7939-4392-8733-b5abc48a8528" providerId="ADAL" clId="{C5EF33BE-515B-4657-B5F0-1C3621D20680}" dt="2024-07-10T21:38:11.357" v="666" actId="26606"/>
          <ac:spMkLst>
            <pc:docMk/>
            <pc:sldMk cId="1107791717" sldId="272"/>
            <ac:spMk id="2" creationId="{0E592AB4-4719-63D4-A322-8936AD9825BC}"/>
          </ac:spMkLst>
        </pc:spChg>
        <pc:spChg chg="del">
          <ac:chgData name="Tsurukawa, Fernando" userId="23bf5fb2-7939-4392-8733-b5abc48a8528" providerId="ADAL" clId="{C5EF33BE-515B-4657-B5F0-1C3621D20680}" dt="2024-07-10T21:35:33.751" v="637" actId="22"/>
          <ac:spMkLst>
            <pc:docMk/>
            <pc:sldMk cId="1107791717" sldId="272"/>
            <ac:spMk id="3" creationId="{5179F4C3-2EBA-9840-82E6-C384F72BC255}"/>
          </ac:spMkLst>
        </pc:spChg>
        <pc:spChg chg="add mod">
          <ac:chgData name="Tsurukawa, Fernando" userId="23bf5fb2-7939-4392-8733-b5abc48a8528" providerId="ADAL" clId="{C5EF33BE-515B-4657-B5F0-1C3621D20680}" dt="2024-07-10T21:39:12.913" v="684" actId="20577"/>
          <ac:spMkLst>
            <pc:docMk/>
            <pc:sldMk cId="1107791717" sldId="272"/>
            <ac:spMk id="6" creationId="{50E1AB8E-46C0-6E3A-0ECB-E0F0C232EF1F}"/>
          </ac:spMkLst>
        </pc:spChg>
        <pc:spChg chg="add mod">
          <ac:chgData name="Tsurukawa, Fernando" userId="23bf5fb2-7939-4392-8733-b5abc48a8528" providerId="ADAL" clId="{C5EF33BE-515B-4657-B5F0-1C3621D20680}" dt="2024-07-10T21:38:39.008" v="674" actId="403"/>
          <ac:spMkLst>
            <pc:docMk/>
            <pc:sldMk cId="1107791717" sldId="272"/>
            <ac:spMk id="7" creationId="{9838B156-0C14-767A-2A34-9E14078A9CCE}"/>
          </ac:spMkLst>
        </pc:spChg>
        <pc:spChg chg="add del">
          <ac:chgData name="Tsurukawa, Fernando" userId="23bf5fb2-7939-4392-8733-b5abc48a8528" providerId="ADAL" clId="{C5EF33BE-515B-4657-B5F0-1C3621D20680}" dt="2024-07-10T21:38:06" v="659" actId="26606"/>
          <ac:spMkLst>
            <pc:docMk/>
            <pc:sldMk cId="1107791717" sldId="272"/>
            <ac:spMk id="12" creationId="{BACC6370-2D7E-4714-9D71-7542949D7D5D}"/>
          </ac:spMkLst>
        </pc:spChg>
        <pc:spChg chg="add del">
          <ac:chgData name="Tsurukawa, Fernando" userId="23bf5fb2-7939-4392-8733-b5abc48a8528" providerId="ADAL" clId="{C5EF33BE-515B-4657-B5F0-1C3621D20680}" dt="2024-07-10T21:38:06" v="659" actId="26606"/>
          <ac:spMkLst>
            <pc:docMk/>
            <pc:sldMk cId="1107791717" sldId="272"/>
            <ac:spMk id="14" creationId="{F68B3F68-107C-434F-AA38-110D5EA91B85}"/>
          </ac:spMkLst>
        </pc:spChg>
        <pc:spChg chg="add del">
          <ac:chgData name="Tsurukawa, Fernando" userId="23bf5fb2-7939-4392-8733-b5abc48a8528" providerId="ADAL" clId="{C5EF33BE-515B-4657-B5F0-1C3621D20680}" dt="2024-07-10T21:38:06" v="659" actId="26606"/>
          <ac:spMkLst>
            <pc:docMk/>
            <pc:sldMk cId="1107791717" sldId="272"/>
            <ac:spMk id="16" creationId="{AAD0DBB9-1A4B-4391-81D4-CB19F9AB918A}"/>
          </ac:spMkLst>
        </pc:spChg>
        <pc:spChg chg="add del">
          <ac:chgData name="Tsurukawa, Fernando" userId="23bf5fb2-7939-4392-8733-b5abc48a8528" providerId="ADAL" clId="{C5EF33BE-515B-4657-B5F0-1C3621D20680}" dt="2024-07-10T21:38:06" v="659" actId="26606"/>
          <ac:spMkLst>
            <pc:docMk/>
            <pc:sldMk cId="1107791717" sldId="272"/>
            <ac:spMk id="18" creationId="{063BBA22-50EA-4C4D-BE05-F1CE4E63AA56}"/>
          </ac:spMkLst>
        </pc:spChg>
        <pc:spChg chg="add del">
          <ac:chgData name="Tsurukawa, Fernando" userId="23bf5fb2-7939-4392-8733-b5abc48a8528" providerId="ADAL" clId="{C5EF33BE-515B-4657-B5F0-1C3621D20680}" dt="2024-07-10T21:38:08.606" v="662" actId="26606"/>
          <ac:spMkLst>
            <pc:docMk/>
            <pc:sldMk cId="1107791717" sldId="272"/>
            <ac:spMk id="20" creationId="{9D8233B0-41B5-4D9A-AEEC-13DB66A8C9B5}"/>
          </ac:spMkLst>
        </pc:spChg>
        <pc:spChg chg="add del">
          <ac:chgData name="Tsurukawa, Fernando" userId="23bf5fb2-7939-4392-8733-b5abc48a8528" providerId="ADAL" clId="{C5EF33BE-515B-4657-B5F0-1C3621D20680}" dt="2024-07-10T21:38:08.606" v="662" actId="26606"/>
          <ac:spMkLst>
            <pc:docMk/>
            <pc:sldMk cId="1107791717" sldId="272"/>
            <ac:spMk id="23" creationId="{E659831F-0D9A-4C63-9EBB-8435B85A440F}"/>
          </ac:spMkLst>
        </pc:spChg>
        <pc:spChg chg="add del">
          <ac:chgData name="Tsurukawa, Fernando" userId="23bf5fb2-7939-4392-8733-b5abc48a8528" providerId="ADAL" clId="{C5EF33BE-515B-4657-B5F0-1C3621D20680}" dt="2024-07-10T21:38:11.347" v="665" actId="26606"/>
          <ac:spMkLst>
            <pc:docMk/>
            <pc:sldMk cId="1107791717" sldId="272"/>
            <ac:spMk id="25" creationId="{BACC6370-2D7E-4714-9D71-7542949D7D5D}"/>
          </ac:spMkLst>
        </pc:spChg>
        <pc:spChg chg="add del">
          <ac:chgData name="Tsurukawa, Fernando" userId="23bf5fb2-7939-4392-8733-b5abc48a8528" providerId="ADAL" clId="{C5EF33BE-515B-4657-B5F0-1C3621D20680}" dt="2024-07-10T21:38:11.347" v="665" actId="26606"/>
          <ac:spMkLst>
            <pc:docMk/>
            <pc:sldMk cId="1107791717" sldId="272"/>
            <ac:spMk id="26" creationId="{256B2C21-A230-48C0-8DF1-C46611373C44}"/>
          </ac:spMkLst>
        </pc:spChg>
        <pc:spChg chg="add del">
          <ac:chgData name="Tsurukawa, Fernando" userId="23bf5fb2-7939-4392-8733-b5abc48a8528" providerId="ADAL" clId="{C5EF33BE-515B-4657-B5F0-1C3621D20680}" dt="2024-07-10T21:38:11.347" v="665" actId="26606"/>
          <ac:spMkLst>
            <pc:docMk/>
            <pc:sldMk cId="1107791717" sldId="272"/>
            <ac:spMk id="27" creationId="{3847E18C-932D-4C95-AABA-FEC7C9499AD7}"/>
          </ac:spMkLst>
        </pc:spChg>
        <pc:spChg chg="add del">
          <ac:chgData name="Tsurukawa, Fernando" userId="23bf5fb2-7939-4392-8733-b5abc48a8528" providerId="ADAL" clId="{C5EF33BE-515B-4657-B5F0-1C3621D20680}" dt="2024-07-10T21:38:11.347" v="665" actId="26606"/>
          <ac:spMkLst>
            <pc:docMk/>
            <pc:sldMk cId="1107791717" sldId="272"/>
            <ac:spMk id="28" creationId="{3150CB11-0C61-439E-910F-5787759E72A0}"/>
          </ac:spMkLst>
        </pc:spChg>
        <pc:spChg chg="add del">
          <ac:chgData name="Tsurukawa, Fernando" userId="23bf5fb2-7939-4392-8733-b5abc48a8528" providerId="ADAL" clId="{C5EF33BE-515B-4657-B5F0-1C3621D20680}" dt="2024-07-10T21:38:11.347" v="665" actId="26606"/>
          <ac:spMkLst>
            <pc:docMk/>
            <pc:sldMk cId="1107791717" sldId="272"/>
            <ac:spMk id="29" creationId="{43F8A58B-5155-44CE-A5FF-7647B47D0A7A}"/>
          </ac:spMkLst>
        </pc:spChg>
        <pc:spChg chg="add del">
          <ac:chgData name="Tsurukawa, Fernando" userId="23bf5fb2-7939-4392-8733-b5abc48a8528" providerId="ADAL" clId="{C5EF33BE-515B-4657-B5F0-1C3621D20680}" dt="2024-07-10T21:38:11.347" v="665" actId="26606"/>
          <ac:spMkLst>
            <pc:docMk/>
            <pc:sldMk cId="1107791717" sldId="272"/>
            <ac:spMk id="30" creationId="{443F2ACA-E6D6-4028-82DD-F03C262D5DE6}"/>
          </ac:spMkLst>
        </pc:spChg>
        <pc:spChg chg="add">
          <ac:chgData name="Tsurukawa, Fernando" userId="23bf5fb2-7939-4392-8733-b5abc48a8528" providerId="ADAL" clId="{C5EF33BE-515B-4657-B5F0-1C3621D20680}" dt="2024-07-10T21:38:11.357" v="666" actId="26606"/>
          <ac:spMkLst>
            <pc:docMk/>
            <pc:sldMk cId="1107791717" sldId="272"/>
            <ac:spMk id="32" creationId="{BACC6370-2D7E-4714-9D71-7542949D7D5D}"/>
          </ac:spMkLst>
        </pc:spChg>
        <pc:spChg chg="add">
          <ac:chgData name="Tsurukawa, Fernando" userId="23bf5fb2-7939-4392-8733-b5abc48a8528" providerId="ADAL" clId="{C5EF33BE-515B-4657-B5F0-1C3621D20680}" dt="2024-07-10T21:38:11.357" v="666" actId="26606"/>
          <ac:spMkLst>
            <pc:docMk/>
            <pc:sldMk cId="1107791717" sldId="272"/>
            <ac:spMk id="33" creationId="{F68B3F68-107C-434F-AA38-110D5EA91B85}"/>
          </ac:spMkLst>
        </pc:spChg>
        <pc:spChg chg="add">
          <ac:chgData name="Tsurukawa, Fernando" userId="23bf5fb2-7939-4392-8733-b5abc48a8528" providerId="ADAL" clId="{C5EF33BE-515B-4657-B5F0-1C3621D20680}" dt="2024-07-10T21:38:11.357" v="666" actId="26606"/>
          <ac:spMkLst>
            <pc:docMk/>
            <pc:sldMk cId="1107791717" sldId="272"/>
            <ac:spMk id="34" creationId="{AAD0DBB9-1A4B-4391-81D4-CB19F9AB918A}"/>
          </ac:spMkLst>
        </pc:spChg>
        <pc:spChg chg="add">
          <ac:chgData name="Tsurukawa, Fernando" userId="23bf5fb2-7939-4392-8733-b5abc48a8528" providerId="ADAL" clId="{C5EF33BE-515B-4657-B5F0-1C3621D20680}" dt="2024-07-10T21:38:11.357" v="666" actId="26606"/>
          <ac:spMkLst>
            <pc:docMk/>
            <pc:sldMk cId="1107791717" sldId="272"/>
            <ac:spMk id="35" creationId="{063BBA22-50EA-4C4D-BE05-F1CE4E63AA56}"/>
          </ac:spMkLst>
        </pc:spChg>
        <pc:grpChg chg="add del">
          <ac:chgData name="Tsurukawa, Fernando" userId="23bf5fb2-7939-4392-8733-b5abc48a8528" providerId="ADAL" clId="{C5EF33BE-515B-4657-B5F0-1C3621D20680}" dt="2024-07-10T21:38:08.606" v="662" actId="26606"/>
          <ac:grpSpMkLst>
            <pc:docMk/>
            <pc:sldMk cId="1107791717" sldId="272"/>
            <ac:grpSpMk id="21" creationId="{28FAF094-D087-493F-8DF9-A486C2D6BBAA}"/>
          </ac:grpSpMkLst>
        </pc:grpChg>
        <pc:picChg chg="add mod ord">
          <ac:chgData name="Tsurukawa, Fernando" userId="23bf5fb2-7939-4392-8733-b5abc48a8528" providerId="ADAL" clId="{C5EF33BE-515B-4657-B5F0-1C3621D20680}" dt="2024-07-10T21:40:16.658" v="693" actId="14100"/>
          <ac:picMkLst>
            <pc:docMk/>
            <pc:sldMk cId="1107791717" sldId="272"/>
            <ac:picMk id="5" creationId="{4D180DF0-FD15-F300-5CF8-7C56B83D33A8}"/>
          </ac:picMkLst>
        </pc:picChg>
      </pc:sldChg>
      <pc:sldChg chg="new del">
        <pc:chgData name="Tsurukawa, Fernando" userId="23bf5fb2-7939-4392-8733-b5abc48a8528" providerId="ADAL" clId="{C5EF33BE-515B-4657-B5F0-1C3621D20680}" dt="2024-07-10T21:38:57.012" v="676" actId="680"/>
        <pc:sldMkLst>
          <pc:docMk/>
          <pc:sldMk cId="495690418" sldId="273"/>
        </pc:sldMkLst>
      </pc:sldChg>
      <pc:sldChg chg="modSp add mod">
        <pc:chgData name="Tsurukawa, Fernando" userId="23bf5fb2-7939-4392-8733-b5abc48a8528" providerId="ADAL" clId="{C5EF33BE-515B-4657-B5F0-1C3621D20680}" dt="2024-07-10T21:40:12.591" v="692" actId="14100"/>
        <pc:sldMkLst>
          <pc:docMk/>
          <pc:sldMk cId="515260900" sldId="273"/>
        </pc:sldMkLst>
        <pc:spChg chg="mod">
          <ac:chgData name="Tsurukawa, Fernando" userId="23bf5fb2-7939-4392-8733-b5abc48a8528" providerId="ADAL" clId="{C5EF33BE-515B-4657-B5F0-1C3621D20680}" dt="2024-07-10T21:39:45.788" v="688"/>
          <ac:spMkLst>
            <pc:docMk/>
            <pc:sldMk cId="515260900" sldId="273"/>
            <ac:spMk id="7" creationId="{9838B156-0C14-767A-2A34-9E14078A9CCE}"/>
          </ac:spMkLst>
        </pc:spChg>
        <pc:picChg chg="mod">
          <ac:chgData name="Tsurukawa, Fernando" userId="23bf5fb2-7939-4392-8733-b5abc48a8528" providerId="ADAL" clId="{C5EF33BE-515B-4657-B5F0-1C3621D20680}" dt="2024-07-10T21:40:12.591" v="692" actId="14100"/>
          <ac:picMkLst>
            <pc:docMk/>
            <pc:sldMk cId="515260900" sldId="273"/>
            <ac:picMk id="5" creationId="{4D180DF0-FD15-F300-5CF8-7C56B83D33A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6F9DF8-4C1C-4DA7-AF7F-42910B1550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C45AE6-32E0-405A-9229-DDD9C21607CA}">
      <dgm:prSet/>
      <dgm:spPr/>
      <dgm:t>
        <a:bodyPr/>
        <a:lstStyle/>
        <a:p>
          <a:r>
            <a:rPr lang="en-US" dirty="0"/>
            <a:t>K = 3</a:t>
          </a:r>
        </a:p>
      </dgm:t>
    </dgm:pt>
    <dgm:pt modelId="{0AC0E1DE-4C3C-4A72-A387-33AD9354E193}" type="parTrans" cxnId="{2F7BB39F-A70A-4EA7-9014-9FED35B4500B}">
      <dgm:prSet/>
      <dgm:spPr/>
      <dgm:t>
        <a:bodyPr/>
        <a:lstStyle/>
        <a:p>
          <a:endParaRPr lang="en-US"/>
        </a:p>
      </dgm:t>
    </dgm:pt>
    <dgm:pt modelId="{9EEAB14D-0601-4F94-9C4B-60ACF7D16C94}" type="sibTrans" cxnId="{2F7BB39F-A70A-4EA7-9014-9FED35B4500B}">
      <dgm:prSet/>
      <dgm:spPr/>
      <dgm:t>
        <a:bodyPr/>
        <a:lstStyle/>
        <a:p>
          <a:endParaRPr lang="en-US"/>
        </a:p>
      </dgm:t>
    </dgm:pt>
    <dgm:pt modelId="{95BC72CE-C93A-4072-85E1-6DC3B044CE68}">
      <dgm:prSet/>
      <dgm:spPr/>
      <dgm:t>
        <a:bodyPr/>
        <a:lstStyle/>
        <a:p>
          <a:r>
            <a:rPr lang="en-US"/>
            <a:t>N_features = 10</a:t>
          </a:r>
        </a:p>
      </dgm:t>
    </dgm:pt>
    <dgm:pt modelId="{8E681F33-7D49-4AEA-8940-F23758662171}" type="parTrans" cxnId="{D6488743-4BC4-4BD4-B957-D74E9865D103}">
      <dgm:prSet/>
      <dgm:spPr/>
      <dgm:t>
        <a:bodyPr/>
        <a:lstStyle/>
        <a:p>
          <a:endParaRPr lang="en-US"/>
        </a:p>
      </dgm:t>
    </dgm:pt>
    <dgm:pt modelId="{8F68683C-E672-4281-8DE6-136394544E58}" type="sibTrans" cxnId="{D6488743-4BC4-4BD4-B957-D74E9865D103}">
      <dgm:prSet/>
      <dgm:spPr/>
      <dgm:t>
        <a:bodyPr/>
        <a:lstStyle/>
        <a:p>
          <a:endParaRPr lang="en-US"/>
        </a:p>
      </dgm:t>
    </dgm:pt>
    <dgm:pt modelId="{9BF4CBB3-C7DC-4D58-BFA4-B1D74DBA0AF8}" type="pres">
      <dgm:prSet presAssocID="{D46F9DF8-4C1C-4DA7-AF7F-42910B1550A7}" presName="linear" presStyleCnt="0">
        <dgm:presLayoutVars>
          <dgm:animLvl val="lvl"/>
          <dgm:resizeHandles val="exact"/>
        </dgm:presLayoutVars>
      </dgm:prSet>
      <dgm:spPr/>
    </dgm:pt>
    <dgm:pt modelId="{90544F34-3801-4A80-A847-6BCEF10F80FE}" type="pres">
      <dgm:prSet presAssocID="{FCC45AE6-32E0-405A-9229-DDD9C21607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389D49-5D36-40D1-8391-05C2CECF9783}" type="pres">
      <dgm:prSet presAssocID="{9EEAB14D-0601-4F94-9C4B-60ACF7D16C94}" presName="spacer" presStyleCnt="0"/>
      <dgm:spPr/>
    </dgm:pt>
    <dgm:pt modelId="{56DFC833-3EE7-46A0-AB1A-8C2295E3AC59}" type="pres">
      <dgm:prSet presAssocID="{95BC72CE-C93A-4072-85E1-6DC3B044CE6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C386E5D-103D-456D-A8BE-F759425FAD33}" type="presOf" srcId="{FCC45AE6-32E0-405A-9229-DDD9C21607CA}" destId="{90544F34-3801-4A80-A847-6BCEF10F80FE}" srcOrd="0" destOrd="0" presId="urn:microsoft.com/office/officeart/2005/8/layout/vList2"/>
    <dgm:cxn modelId="{D6488743-4BC4-4BD4-B957-D74E9865D103}" srcId="{D46F9DF8-4C1C-4DA7-AF7F-42910B1550A7}" destId="{95BC72CE-C93A-4072-85E1-6DC3B044CE68}" srcOrd="1" destOrd="0" parTransId="{8E681F33-7D49-4AEA-8940-F23758662171}" sibTransId="{8F68683C-E672-4281-8DE6-136394544E58}"/>
    <dgm:cxn modelId="{E8D7BB44-677F-4C14-AF33-FFDD7DC75996}" type="presOf" srcId="{D46F9DF8-4C1C-4DA7-AF7F-42910B1550A7}" destId="{9BF4CBB3-C7DC-4D58-BFA4-B1D74DBA0AF8}" srcOrd="0" destOrd="0" presId="urn:microsoft.com/office/officeart/2005/8/layout/vList2"/>
    <dgm:cxn modelId="{2F7BB39F-A70A-4EA7-9014-9FED35B4500B}" srcId="{D46F9DF8-4C1C-4DA7-AF7F-42910B1550A7}" destId="{FCC45AE6-32E0-405A-9229-DDD9C21607CA}" srcOrd="0" destOrd="0" parTransId="{0AC0E1DE-4C3C-4A72-A387-33AD9354E193}" sibTransId="{9EEAB14D-0601-4F94-9C4B-60ACF7D16C94}"/>
    <dgm:cxn modelId="{EA6709A4-F322-4653-BAA0-455DEBFF5B3C}" type="presOf" srcId="{95BC72CE-C93A-4072-85E1-6DC3B044CE68}" destId="{56DFC833-3EE7-46A0-AB1A-8C2295E3AC59}" srcOrd="0" destOrd="0" presId="urn:microsoft.com/office/officeart/2005/8/layout/vList2"/>
    <dgm:cxn modelId="{5B02B0B4-6034-47D9-A510-DEA7DDB5CB0F}" type="presParOf" srcId="{9BF4CBB3-C7DC-4D58-BFA4-B1D74DBA0AF8}" destId="{90544F34-3801-4A80-A847-6BCEF10F80FE}" srcOrd="0" destOrd="0" presId="urn:microsoft.com/office/officeart/2005/8/layout/vList2"/>
    <dgm:cxn modelId="{16076A86-0D34-42A4-962E-1802422AA243}" type="presParOf" srcId="{9BF4CBB3-C7DC-4D58-BFA4-B1D74DBA0AF8}" destId="{0B389D49-5D36-40D1-8391-05C2CECF9783}" srcOrd="1" destOrd="0" presId="urn:microsoft.com/office/officeart/2005/8/layout/vList2"/>
    <dgm:cxn modelId="{50A9A8BD-CD01-463F-82B6-ED4ED70E091B}" type="presParOf" srcId="{9BF4CBB3-C7DC-4D58-BFA4-B1D74DBA0AF8}" destId="{56DFC833-3EE7-46A0-AB1A-8C2295E3AC5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6F9DF8-4C1C-4DA7-AF7F-42910B1550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C45AE6-32E0-405A-9229-DDD9C21607CA}">
      <dgm:prSet/>
      <dgm:spPr/>
      <dgm:t>
        <a:bodyPr/>
        <a:lstStyle/>
        <a:p>
          <a:r>
            <a:rPr lang="en-US" dirty="0"/>
            <a:t>K = 3</a:t>
          </a:r>
        </a:p>
      </dgm:t>
    </dgm:pt>
    <dgm:pt modelId="{0AC0E1DE-4C3C-4A72-A387-33AD9354E193}" type="parTrans" cxnId="{2F7BB39F-A70A-4EA7-9014-9FED35B4500B}">
      <dgm:prSet/>
      <dgm:spPr/>
      <dgm:t>
        <a:bodyPr/>
        <a:lstStyle/>
        <a:p>
          <a:endParaRPr lang="en-US"/>
        </a:p>
      </dgm:t>
    </dgm:pt>
    <dgm:pt modelId="{9EEAB14D-0601-4F94-9C4B-60ACF7D16C94}" type="sibTrans" cxnId="{2F7BB39F-A70A-4EA7-9014-9FED35B4500B}">
      <dgm:prSet/>
      <dgm:spPr/>
      <dgm:t>
        <a:bodyPr/>
        <a:lstStyle/>
        <a:p>
          <a:endParaRPr lang="en-US"/>
        </a:p>
      </dgm:t>
    </dgm:pt>
    <dgm:pt modelId="{95BC72CE-C93A-4072-85E1-6DC3B044CE68}">
      <dgm:prSet/>
      <dgm:spPr/>
      <dgm:t>
        <a:bodyPr/>
        <a:lstStyle/>
        <a:p>
          <a:r>
            <a:rPr lang="en-US" dirty="0" err="1"/>
            <a:t>N_features</a:t>
          </a:r>
          <a:r>
            <a:rPr lang="en-US" dirty="0"/>
            <a:t> = 20</a:t>
          </a:r>
        </a:p>
      </dgm:t>
    </dgm:pt>
    <dgm:pt modelId="{8E681F33-7D49-4AEA-8940-F23758662171}" type="parTrans" cxnId="{D6488743-4BC4-4BD4-B957-D74E9865D103}">
      <dgm:prSet/>
      <dgm:spPr/>
      <dgm:t>
        <a:bodyPr/>
        <a:lstStyle/>
        <a:p>
          <a:endParaRPr lang="en-US"/>
        </a:p>
      </dgm:t>
    </dgm:pt>
    <dgm:pt modelId="{8F68683C-E672-4281-8DE6-136394544E58}" type="sibTrans" cxnId="{D6488743-4BC4-4BD4-B957-D74E9865D103}">
      <dgm:prSet/>
      <dgm:spPr/>
      <dgm:t>
        <a:bodyPr/>
        <a:lstStyle/>
        <a:p>
          <a:endParaRPr lang="en-US"/>
        </a:p>
      </dgm:t>
    </dgm:pt>
    <dgm:pt modelId="{9BF4CBB3-C7DC-4D58-BFA4-B1D74DBA0AF8}" type="pres">
      <dgm:prSet presAssocID="{D46F9DF8-4C1C-4DA7-AF7F-42910B1550A7}" presName="linear" presStyleCnt="0">
        <dgm:presLayoutVars>
          <dgm:animLvl val="lvl"/>
          <dgm:resizeHandles val="exact"/>
        </dgm:presLayoutVars>
      </dgm:prSet>
      <dgm:spPr/>
    </dgm:pt>
    <dgm:pt modelId="{90544F34-3801-4A80-A847-6BCEF10F80FE}" type="pres">
      <dgm:prSet presAssocID="{FCC45AE6-32E0-405A-9229-DDD9C21607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389D49-5D36-40D1-8391-05C2CECF9783}" type="pres">
      <dgm:prSet presAssocID="{9EEAB14D-0601-4F94-9C4B-60ACF7D16C94}" presName="spacer" presStyleCnt="0"/>
      <dgm:spPr/>
    </dgm:pt>
    <dgm:pt modelId="{56DFC833-3EE7-46A0-AB1A-8C2295E3AC59}" type="pres">
      <dgm:prSet presAssocID="{95BC72CE-C93A-4072-85E1-6DC3B044CE6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C386E5D-103D-456D-A8BE-F759425FAD33}" type="presOf" srcId="{FCC45AE6-32E0-405A-9229-DDD9C21607CA}" destId="{90544F34-3801-4A80-A847-6BCEF10F80FE}" srcOrd="0" destOrd="0" presId="urn:microsoft.com/office/officeart/2005/8/layout/vList2"/>
    <dgm:cxn modelId="{D6488743-4BC4-4BD4-B957-D74E9865D103}" srcId="{D46F9DF8-4C1C-4DA7-AF7F-42910B1550A7}" destId="{95BC72CE-C93A-4072-85E1-6DC3B044CE68}" srcOrd="1" destOrd="0" parTransId="{8E681F33-7D49-4AEA-8940-F23758662171}" sibTransId="{8F68683C-E672-4281-8DE6-136394544E58}"/>
    <dgm:cxn modelId="{E8D7BB44-677F-4C14-AF33-FFDD7DC75996}" type="presOf" srcId="{D46F9DF8-4C1C-4DA7-AF7F-42910B1550A7}" destId="{9BF4CBB3-C7DC-4D58-BFA4-B1D74DBA0AF8}" srcOrd="0" destOrd="0" presId="urn:microsoft.com/office/officeart/2005/8/layout/vList2"/>
    <dgm:cxn modelId="{2F7BB39F-A70A-4EA7-9014-9FED35B4500B}" srcId="{D46F9DF8-4C1C-4DA7-AF7F-42910B1550A7}" destId="{FCC45AE6-32E0-405A-9229-DDD9C21607CA}" srcOrd="0" destOrd="0" parTransId="{0AC0E1DE-4C3C-4A72-A387-33AD9354E193}" sibTransId="{9EEAB14D-0601-4F94-9C4B-60ACF7D16C94}"/>
    <dgm:cxn modelId="{EA6709A4-F322-4653-BAA0-455DEBFF5B3C}" type="presOf" srcId="{95BC72CE-C93A-4072-85E1-6DC3B044CE68}" destId="{56DFC833-3EE7-46A0-AB1A-8C2295E3AC59}" srcOrd="0" destOrd="0" presId="urn:microsoft.com/office/officeart/2005/8/layout/vList2"/>
    <dgm:cxn modelId="{5B02B0B4-6034-47D9-A510-DEA7DDB5CB0F}" type="presParOf" srcId="{9BF4CBB3-C7DC-4D58-BFA4-B1D74DBA0AF8}" destId="{90544F34-3801-4A80-A847-6BCEF10F80FE}" srcOrd="0" destOrd="0" presId="urn:microsoft.com/office/officeart/2005/8/layout/vList2"/>
    <dgm:cxn modelId="{16076A86-0D34-42A4-962E-1802422AA243}" type="presParOf" srcId="{9BF4CBB3-C7DC-4D58-BFA4-B1D74DBA0AF8}" destId="{0B389D49-5D36-40D1-8391-05C2CECF9783}" srcOrd="1" destOrd="0" presId="urn:microsoft.com/office/officeart/2005/8/layout/vList2"/>
    <dgm:cxn modelId="{50A9A8BD-CD01-463F-82B6-ED4ED70E091B}" type="presParOf" srcId="{9BF4CBB3-C7DC-4D58-BFA4-B1D74DBA0AF8}" destId="{56DFC833-3EE7-46A0-AB1A-8C2295E3AC5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6F9DF8-4C1C-4DA7-AF7F-42910B1550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C45AE6-32E0-405A-9229-DDD9C21607CA}">
      <dgm:prSet/>
      <dgm:spPr/>
      <dgm:t>
        <a:bodyPr/>
        <a:lstStyle/>
        <a:p>
          <a:r>
            <a:rPr lang="en-US" dirty="0"/>
            <a:t>K = 2</a:t>
          </a:r>
        </a:p>
      </dgm:t>
    </dgm:pt>
    <dgm:pt modelId="{0AC0E1DE-4C3C-4A72-A387-33AD9354E193}" type="parTrans" cxnId="{2F7BB39F-A70A-4EA7-9014-9FED35B4500B}">
      <dgm:prSet/>
      <dgm:spPr/>
      <dgm:t>
        <a:bodyPr/>
        <a:lstStyle/>
        <a:p>
          <a:endParaRPr lang="en-US"/>
        </a:p>
      </dgm:t>
    </dgm:pt>
    <dgm:pt modelId="{9EEAB14D-0601-4F94-9C4B-60ACF7D16C94}" type="sibTrans" cxnId="{2F7BB39F-A70A-4EA7-9014-9FED35B4500B}">
      <dgm:prSet/>
      <dgm:spPr/>
      <dgm:t>
        <a:bodyPr/>
        <a:lstStyle/>
        <a:p>
          <a:endParaRPr lang="en-US"/>
        </a:p>
      </dgm:t>
    </dgm:pt>
    <dgm:pt modelId="{95BC72CE-C93A-4072-85E1-6DC3B044CE68}">
      <dgm:prSet/>
      <dgm:spPr/>
      <dgm:t>
        <a:bodyPr/>
        <a:lstStyle/>
        <a:p>
          <a:r>
            <a:rPr lang="en-US"/>
            <a:t>N_features = 10</a:t>
          </a:r>
        </a:p>
      </dgm:t>
    </dgm:pt>
    <dgm:pt modelId="{8E681F33-7D49-4AEA-8940-F23758662171}" type="parTrans" cxnId="{D6488743-4BC4-4BD4-B957-D74E9865D103}">
      <dgm:prSet/>
      <dgm:spPr/>
      <dgm:t>
        <a:bodyPr/>
        <a:lstStyle/>
        <a:p>
          <a:endParaRPr lang="en-US"/>
        </a:p>
      </dgm:t>
    </dgm:pt>
    <dgm:pt modelId="{8F68683C-E672-4281-8DE6-136394544E58}" type="sibTrans" cxnId="{D6488743-4BC4-4BD4-B957-D74E9865D103}">
      <dgm:prSet/>
      <dgm:spPr/>
      <dgm:t>
        <a:bodyPr/>
        <a:lstStyle/>
        <a:p>
          <a:endParaRPr lang="en-US"/>
        </a:p>
      </dgm:t>
    </dgm:pt>
    <dgm:pt modelId="{9BF4CBB3-C7DC-4D58-BFA4-B1D74DBA0AF8}" type="pres">
      <dgm:prSet presAssocID="{D46F9DF8-4C1C-4DA7-AF7F-42910B1550A7}" presName="linear" presStyleCnt="0">
        <dgm:presLayoutVars>
          <dgm:animLvl val="lvl"/>
          <dgm:resizeHandles val="exact"/>
        </dgm:presLayoutVars>
      </dgm:prSet>
      <dgm:spPr/>
    </dgm:pt>
    <dgm:pt modelId="{90544F34-3801-4A80-A847-6BCEF10F80FE}" type="pres">
      <dgm:prSet presAssocID="{FCC45AE6-32E0-405A-9229-DDD9C21607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389D49-5D36-40D1-8391-05C2CECF9783}" type="pres">
      <dgm:prSet presAssocID="{9EEAB14D-0601-4F94-9C4B-60ACF7D16C94}" presName="spacer" presStyleCnt="0"/>
      <dgm:spPr/>
    </dgm:pt>
    <dgm:pt modelId="{56DFC833-3EE7-46A0-AB1A-8C2295E3AC59}" type="pres">
      <dgm:prSet presAssocID="{95BC72CE-C93A-4072-85E1-6DC3B044CE6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C386E5D-103D-456D-A8BE-F759425FAD33}" type="presOf" srcId="{FCC45AE6-32E0-405A-9229-DDD9C21607CA}" destId="{90544F34-3801-4A80-A847-6BCEF10F80FE}" srcOrd="0" destOrd="0" presId="urn:microsoft.com/office/officeart/2005/8/layout/vList2"/>
    <dgm:cxn modelId="{D6488743-4BC4-4BD4-B957-D74E9865D103}" srcId="{D46F9DF8-4C1C-4DA7-AF7F-42910B1550A7}" destId="{95BC72CE-C93A-4072-85E1-6DC3B044CE68}" srcOrd="1" destOrd="0" parTransId="{8E681F33-7D49-4AEA-8940-F23758662171}" sibTransId="{8F68683C-E672-4281-8DE6-136394544E58}"/>
    <dgm:cxn modelId="{E8D7BB44-677F-4C14-AF33-FFDD7DC75996}" type="presOf" srcId="{D46F9DF8-4C1C-4DA7-AF7F-42910B1550A7}" destId="{9BF4CBB3-C7DC-4D58-BFA4-B1D74DBA0AF8}" srcOrd="0" destOrd="0" presId="urn:microsoft.com/office/officeart/2005/8/layout/vList2"/>
    <dgm:cxn modelId="{2F7BB39F-A70A-4EA7-9014-9FED35B4500B}" srcId="{D46F9DF8-4C1C-4DA7-AF7F-42910B1550A7}" destId="{FCC45AE6-32E0-405A-9229-DDD9C21607CA}" srcOrd="0" destOrd="0" parTransId="{0AC0E1DE-4C3C-4A72-A387-33AD9354E193}" sibTransId="{9EEAB14D-0601-4F94-9C4B-60ACF7D16C94}"/>
    <dgm:cxn modelId="{EA6709A4-F322-4653-BAA0-455DEBFF5B3C}" type="presOf" srcId="{95BC72CE-C93A-4072-85E1-6DC3B044CE68}" destId="{56DFC833-3EE7-46A0-AB1A-8C2295E3AC59}" srcOrd="0" destOrd="0" presId="urn:microsoft.com/office/officeart/2005/8/layout/vList2"/>
    <dgm:cxn modelId="{5B02B0B4-6034-47D9-A510-DEA7DDB5CB0F}" type="presParOf" srcId="{9BF4CBB3-C7DC-4D58-BFA4-B1D74DBA0AF8}" destId="{90544F34-3801-4A80-A847-6BCEF10F80FE}" srcOrd="0" destOrd="0" presId="urn:microsoft.com/office/officeart/2005/8/layout/vList2"/>
    <dgm:cxn modelId="{16076A86-0D34-42A4-962E-1802422AA243}" type="presParOf" srcId="{9BF4CBB3-C7DC-4D58-BFA4-B1D74DBA0AF8}" destId="{0B389D49-5D36-40D1-8391-05C2CECF9783}" srcOrd="1" destOrd="0" presId="urn:microsoft.com/office/officeart/2005/8/layout/vList2"/>
    <dgm:cxn modelId="{50A9A8BD-CD01-463F-82B6-ED4ED70E091B}" type="presParOf" srcId="{9BF4CBB3-C7DC-4D58-BFA4-B1D74DBA0AF8}" destId="{56DFC833-3EE7-46A0-AB1A-8C2295E3AC5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6F9DF8-4C1C-4DA7-AF7F-42910B1550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C45AE6-32E0-405A-9229-DDD9C21607CA}">
      <dgm:prSet/>
      <dgm:spPr/>
      <dgm:t>
        <a:bodyPr/>
        <a:lstStyle/>
        <a:p>
          <a:r>
            <a:rPr lang="en-US" dirty="0"/>
            <a:t>K = 2</a:t>
          </a:r>
        </a:p>
      </dgm:t>
    </dgm:pt>
    <dgm:pt modelId="{0AC0E1DE-4C3C-4A72-A387-33AD9354E193}" type="parTrans" cxnId="{2F7BB39F-A70A-4EA7-9014-9FED35B4500B}">
      <dgm:prSet/>
      <dgm:spPr/>
      <dgm:t>
        <a:bodyPr/>
        <a:lstStyle/>
        <a:p>
          <a:endParaRPr lang="en-US"/>
        </a:p>
      </dgm:t>
    </dgm:pt>
    <dgm:pt modelId="{9EEAB14D-0601-4F94-9C4B-60ACF7D16C94}" type="sibTrans" cxnId="{2F7BB39F-A70A-4EA7-9014-9FED35B4500B}">
      <dgm:prSet/>
      <dgm:spPr/>
      <dgm:t>
        <a:bodyPr/>
        <a:lstStyle/>
        <a:p>
          <a:endParaRPr lang="en-US"/>
        </a:p>
      </dgm:t>
    </dgm:pt>
    <dgm:pt modelId="{95BC72CE-C93A-4072-85E1-6DC3B044CE68}">
      <dgm:prSet/>
      <dgm:spPr/>
      <dgm:t>
        <a:bodyPr/>
        <a:lstStyle/>
        <a:p>
          <a:r>
            <a:rPr lang="en-US" dirty="0" err="1"/>
            <a:t>N_features</a:t>
          </a:r>
          <a:r>
            <a:rPr lang="en-US" dirty="0"/>
            <a:t> = 20</a:t>
          </a:r>
        </a:p>
      </dgm:t>
    </dgm:pt>
    <dgm:pt modelId="{8E681F33-7D49-4AEA-8940-F23758662171}" type="parTrans" cxnId="{D6488743-4BC4-4BD4-B957-D74E9865D103}">
      <dgm:prSet/>
      <dgm:spPr/>
      <dgm:t>
        <a:bodyPr/>
        <a:lstStyle/>
        <a:p>
          <a:endParaRPr lang="en-US"/>
        </a:p>
      </dgm:t>
    </dgm:pt>
    <dgm:pt modelId="{8F68683C-E672-4281-8DE6-136394544E58}" type="sibTrans" cxnId="{D6488743-4BC4-4BD4-B957-D74E9865D103}">
      <dgm:prSet/>
      <dgm:spPr/>
      <dgm:t>
        <a:bodyPr/>
        <a:lstStyle/>
        <a:p>
          <a:endParaRPr lang="en-US"/>
        </a:p>
      </dgm:t>
    </dgm:pt>
    <dgm:pt modelId="{9BF4CBB3-C7DC-4D58-BFA4-B1D74DBA0AF8}" type="pres">
      <dgm:prSet presAssocID="{D46F9DF8-4C1C-4DA7-AF7F-42910B1550A7}" presName="linear" presStyleCnt="0">
        <dgm:presLayoutVars>
          <dgm:animLvl val="lvl"/>
          <dgm:resizeHandles val="exact"/>
        </dgm:presLayoutVars>
      </dgm:prSet>
      <dgm:spPr/>
    </dgm:pt>
    <dgm:pt modelId="{90544F34-3801-4A80-A847-6BCEF10F80FE}" type="pres">
      <dgm:prSet presAssocID="{FCC45AE6-32E0-405A-9229-DDD9C21607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389D49-5D36-40D1-8391-05C2CECF9783}" type="pres">
      <dgm:prSet presAssocID="{9EEAB14D-0601-4F94-9C4B-60ACF7D16C94}" presName="spacer" presStyleCnt="0"/>
      <dgm:spPr/>
    </dgm:pt>
    <dgm:pt modelId="{56DFC833-3EE7-46A0-AB1A-8C2295E3AC59}" type="pres">
      <dgm:prSet presAssocID="{95BC72CE-C93A-4072-85E1-6DC3B044CE6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C386E5D-103D-456D-A8BE-F759425FAD33}" type="presOf" srcId="{FCC45AE6-32E0-405A-9229-DDD9C21607CA}" destId="{90544F34-3801-4A80-A847-6BCEF10F80FE}" srcOrd="0" destOrd="0" presId="urn:microsoft.com/office/officeart/2005/8/layout/vList2"/>
    <dgm:cxn modelId="{D6488743-4BC4-4BD4-B957-D74E9865D103}" srcId="{D46F9DF8-4C1C-4DA7-AF7F-42910B1550A7}" destId="{95BC72CE-C93A-4072-85E1-6DC3B044CE68}" srcOrd="1" destOrd="0" parTransId="{8E681F33-7D49-4AEA-8940-F23758662171}" sibTransId="{8F68683C-E672-4281-8DE6-136394544E58}"/>
    <dgm:cxn modelId="{E8D7BB44-677F-4C14-AF33-FFDD7DC75996}" type="presOf" srcId="{D46F9DF8-4C1C-4DA7-AF7F-42910B1550A7}" destId="{9BF4CBB3-C7DC-4D58-BFA4-B1D74DBA0AF8}" srcOrd="0" destOrd="0" presId="urn:microsoft.com/office/officeart/2005/8/layout/vList2"/>
    <dgm:cxn modelId="{2F7BB39F-A70A-4EA7-9014-9FED35B4500B}" srcId="{D46F9DF8-4C1C-4DA7-AF7F-42910B1550A7}" destId="{FCC45AE6-32E0-405A-9229-DDD9C21607CA}" srcOrd="0" destOrd="0" parTransId="{0AC0E1DE-4C3C-4A72-A387-33AD9354E193}" sibTransId="{9EEAB14D-0601-4F94-9C4B-60ACF7D16C94}"/>
    <dgm:cxn modelId="{EA6709A4-F322-4653-BAA0-455DEBFF5B3C}" type="presOf" srcId="{95BC72CE-C93A-4072-85E1-6DC3B044CE68}" destId="{56DFC833-3EE7-46A0-AB1A-8C2295E3AC59}" srcOrd="0" destOrd="0" presId="urn:microsoft.com/office/officeart/2005/8/layout/vList2"/>
    <dgm:cxn modelId="{5B02B0B4-6034-47D9-A510-DEA7DDB5CB0F}" type="presParOf" srcId="{9BF4CBB3-C7DC-4D58-BFA4-B1D74DBA0AF8}" destId="{90544F34-3801-4A80-A847-6BCEF10F80FE}" srcOrd="0" destOrd="0" presId="urn:microsoft.com/office/officeart/2005/8/layout/vList2"/>
    <dgm:cxn modelId="{16076A86-0D34-42A4-962E-1802422AA243}" type="presParOf" srcId="{9BF4CBB3-C7DC-4D58-BFA4-B1D74DBA0AF8}" destId="{0B389D49-5D36-40D1-8391-05C2CECF9783}" srcOrd="1" destOrd="0" presId="urn:microsoft.com/office/officeart/2005/8/layout/vList2"/>
    <dgm:cxn modelId="{50A9A8BD-CD01-463F-82B6-ED4ED70E091B}" type="presParOf" srcId="{9BF4CBB3-C7DC-4D58-BFA4-B1D74DBA0AF8}" destId="{56DFC833-3EE7-46A0-AB1A-8C2295E3AC5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44F34-3801-4A80-A847-6BCEF10F80FE}">
      <dsp:nvSpPr>
        <dsp:cNvPr id="0" name=""/>
        <dsp:cNvSpPr/>
      </dsp:nvSpPr>
      <dsp:spPr>
        <a:xfrm>
          <a:off x="0" y="485018"/>
          <a:ext cx="10515600" cy="1597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K = 3</a:t>
          </a:r>
        </a:p>
      </dsp:txBody>
      <dsp:txXfrm>
        <a:off x="77962" y="562980"/>
        <a:ext cx="10359676" cy="1441126"/>
      </dsp:txXfrm>
    </dsp:sp>
    <dsp:sp modelId="{56DFC833-3EE7-46A0-AB1A-8C2295E3AC59}">
      <dsp:nvSpPr>
        <dsp:cNvPr id="0" name=""/>
        <dsp:cNvSpPr/>
      </dsp:nvSpPr>
      <dsp:spPr>
        <a:xfrm>
          <a:off x="0" y="2269269"/>
          <a:ext cx="10515600" cy="1597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N_features = 10</a:t>
          </a:r>
        </a:p>
      </dsp:txBody>
      <dsp:txXfrm>
        <a:off x="77962" y="2347231"/>
        <a:ext cx="10359676" cy="1441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44F34-3801-4A80-A847-6BCEF10F80FE}">
      <dsp:nvSpPr>
        <dsp:cNvPr id="0" name=""/>
        <dsp:cNvSpPr/>
      </dsp:nvSpPr>
      <dsp:spPr>
        <a:xfrm>
          <a:off x="0" y="485018"/>
          <a:ext cx="10515600" cy="1597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K = 3</a:t>
          </a:r>
        </a:p>
      </dsp:txBody>
      <dsp:txXfrm>
        <a:off x="77962" y="562980"/>
        <a:ext cx="10359676" cy="1441126"/>
      </dsp:txXfrm>
    </dsp:sp>
    <dsp:sp modelId="{56DFC833-3EE7-46A0-AB1A-8C2295E3AC59}">
      <dsp:nvSpPr>
        <dsp:cNvPr id="0" name=""/>
        <dsp:cNvSpPr/>
      </dsp:nvSpPr>
      <dsp:spPr>
        <a:xfrm>
          <a:off x="0" y="2269269"/>
          <a:ext cx="10515600" cy="1597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/>
            <a:t>N_features</a:t>
          </a:r>
          <a:r>
            <a:rPr lang="en-US" sz="6500" kern="1200" dirty="0"/>
            <a:t> = 20</a:t>
          </a:r>
        </a:p>
      </dsp:txBody>
      <dsp:txXfrm>
        <a:off x="77962" y="2347231"/>
        <a:ext cx="10359676" cy="14411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44F34-3801-4A80-A847-6BCEF10F80FE}">
      <dsp:nvSpPr>
        <dsp:cNvPr id="0" name=""/>
        <dsp:cNvSpPr/>
      </dsp:nvSpPr>
      <dsp:spPr>
        <a:xfrm>
          <a:off x="0" y="485018"/>
          <a:ext cx="10515600" cy="1597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K = 2</a:t>
          </a:r>
        </a:p>
      </dsp:txBody>
      <dsp:txXfrm>
        <a:off x="77962" y="562980"/>
        <a:ext cx="10359676" cy="1441126"/>
      </dsp:txXfrm>
    </dsp:sp>
    <dsp:sp modelId="{56DFC833-3EE7-46A0-AB1A-8C2295E3AC59}">
      <dsp:nvSpPr>
        <dsp:cNvPr id="0" name=""/>
        <dsp:cNvSpPr/>
      </dsp:nvSpPr>
      <dsp:spPr>
        <a:xfrm>
          <a:off x="0" y="2269269"/>
          <a:ext cx="10515600" cy="1597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N_features = 10</a:t>
          </a:r>
        </a:p>
      </dsp:txBody>
      <dsp:txXfrm>
        <a:off x="77962" y="2347231"/>
        <a:ext cx="10359676" cy="14411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44F34-3801-4A80-A847-6BCEF10F80FE}">
      <dsp:nvSpPr>
        <dsp:cNvPr id="0" name=""/>
        <dsp:cNvSpPr/>
      </dsp:nvSpPr>
      <dsp:spPr>
        <a:xfrm>
          <a:off x="0" y="485018"/>
          <a:ext cx="10515600" cy="1597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K = 2</a:t>
          </a:r>
        </a:p>
      </dsp:txBody>
      <dsp:txXfrm>
        <a:off x="77962" y="562980"/>
        <a:ext cx="10359676" cy="1441126"/>
      </dsp:txXfrm>
    </dsp:sp>
    <dsp:sp modelId="{56DFC833-3EE7-46A0-AB1A-8C2295E3AC59}">
      <dsp:nvSpPr>
        <dsp:cNvPr id="0" name=""/>
        <dsp:cNvSpPr/>
      </dsp:nvSpPr>
      <dsp:spPr>
        <a:xfrm>
          <a:off x="0" y="2269269"/>
          <a:ext cx="10515600" cy="1597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/>
            <a:t>N_features</a:t>
          </a:r>
          <a:r>
            <a:rPr lang="en-US" sz="6500" kern="1200" dirty="0"/>
            <a:t> = 20</a:t>
          </a:r>
        </a:p>
      </dsp:txBody>
      <dsp:txXfrm>
        <a:off x="77962" y="2347231"/>
        <a:ext cx="10359676" cy="1441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1DC59-69D8-4D79-80D2-CFF8DB761568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7F7B1-9201-4AA4-BDBD-58347D64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28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7F7B1-9201-4AA4-BDBD-58347D646C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7F7B1-9201-4AA4-BDBD-58347D646C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20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7F7B1-9201-4AA4-BDBD-58347D646C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0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7F7B1-9201-4AA4-BDBD-58347D646C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61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4A68-7C7E-4EA5-6E84-6CBDDC301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DA950-09D0-26BF-7828-471C1C636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38D3B-5438-61D2-03B6-35432C0E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6430-15D3-4A8E-BCC2-84B66957308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2822D-667E-54D5-597B-1076B00C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6B349-2006-79A6-4BA9-87C11922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35-2395-4EE7-81DA-CCA3947C1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50A1-4DE5-4F9B-6E13-17A8B30F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CBAB5-AB1D-58C1-E81D-5B0EA6FE4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87DB7-54E1-9380-9967-4EDE168F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6430-15D3-4A8E-BCC2-84B66957308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7FE1D-6BEF-82DE-CCD0-7DB83767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475F9-2B58-993D-3D05-161B22F3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35-2395-4EE7-81DA-CCA3947C1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3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6F2D0-0700-700A-9ECA-ECF595271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A362B-0504-FBB2-0191-58F47B0E6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659D5-D9CD-5B48-F7D0-1D475BB4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6430-15D3-4A8E-BCC2-84B66957308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C6AB-F7CF-A2E1-246F-978544F2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06CA3-3C10-98ED-CFE2-F7E29609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35-2395-4EE7-81DA-CCA3947C1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8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3F7B-38E9-00F3-E55E-2F6AE4EA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2FA8E-799B-178B-483F-8B0D71AD2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3762E-3959-FAA5-3AE5-767D630E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6430-15D3-4A8E-BCC2-84B66957308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AF121-28FF-4762-2879-00CCBE7A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9F01E-AE22-1B95-E499-4B8627B3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35-2395-4EE7-81DA-CCA3947C1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5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4D27-73A7-8582-C30B-EF4B26F92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CC4E9-0CA6-0B08-C84D-AF3315F8C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05F5B-5EEF-AB23-6DC5-574EF629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6430-15D3-4A8E-BCC2-84B66957308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C95C7-E0E3-57AA-FAE6-3DE1945C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FABC-DC7A-E205-C601-F148861B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35-2395-4EE7-81DA-CCA3947C1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9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0697-BD04-9869-9D71-3208BE45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BB438-8050-505C-D697-8C121317F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13387-FBCA-518D-8A10-C7BC8EB55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22FF9-1F08-F716-2B1A-54A6BBFF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6430-15D3-4A8E-BCC2-84B66957308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AE741-7F88-B553-F279-26CE48C7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1F8B9-9E7C-54CC-5936-A2A238ED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35-2395-4EE7-81DA-CCA3947C1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158C-552C-FBDF-6FF8-B12256C9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21895-AD2A-625A-EE37-11E1414DE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70B42-9617-0059-AEEF-F073ECAFC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2ADC8-48D6-43C4-7D26-1D5E9E119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EC1E1-AC1E-FD0A-AF16-7E35A38BE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9558D-D863-332F-4A51-ECF69247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6430-15D3-4A8E-BCC2-84B66957308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35882C-8F2B-880A-12C5-F6E81199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24956-4996-00C8-076B-0E041963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35-2395-4EE7-81DA-CCA3947C1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1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23C3-DC7D-1FA6-410A-F43EDC95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338C5-A2B5-99EE-7EDF-BFED092F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6430-15D3-4A8E-BCC2-84B66957308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9B69-8300-2730-9E9E-CF5C521F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38161-F4EB-05CC-E25C-81414830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35-2395-4EE7-81DA-CCA3947C1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9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1CB635-E9DE-E828-4459-E093C699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6430-15D3-4A8E-BCC2-84B66957308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A8E7F-EAE4-32C2-B944-DBE18951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DD440-63B7-947A-344A-4DD1D09E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35-2395-4EE7-81DA-CCA3947C1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7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AF95-A128-08A2-67A6-4D0330C4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91B6-B288-0F24-A55F-AB4221707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334D9-40CC-473F-1B1A-77DEB9FB8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4CBAE-76AE-F2F4-CDDE-0F8F4204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6430-15D3-4A8E-BCC2-84B66957308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A4930-CA96-8AE6-B344-158DEF5A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F0192-5538-2491-4FD4-035B6045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35-2395-4EE7-81DA-CCA3947C1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9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7F3A-B903-8F84-54F4-08F7C127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35A70-4FF3-645A-5306-C298B006B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A6B7F-2D81-4AD4-CA2B-FD7DB9BFA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9E61E-5156-8AA1-8E82-0CEEC555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6430-15D3-4A8E-BCC2-84B66957308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9795D-DD44-8965-553E-64275BB2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8D3A1-9FEB-C3DB-C17E-1301B03A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35-2395-4EE7-81DA-CCA3947C1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7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F317C4-1C8E-6D3E-87F3-A1408CD5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D8DE-27BC-31F1-A0AB-5A861A499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46AC-D35C-F177-CC0B-FE6E56BC9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E56430-15D3-4A8E-BCC2-84B66957308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8F72F-331C-AAA0-13C6-DE9A3547C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E2D3B-E700-8987-3BBA-1DBD5EDD7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0C4135-2395-4EE7-81DA-CCA3947C1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80C0-3D96-546D-069C-FEC99A070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Cleveland Clinic Preliminary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47493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AD1A-1C45-EB90-B5CF-CC36B044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Relief-F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4536E3-F6EB-0EB5-777E-1C50D6D7C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5306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8653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6DFFA-084D-6936-3E67-EFFFBCCB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Relief-F (K=3)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E7025-705C-7CED-5F0B-8EFB57A59946}"/>
              </a:ext>
            </a:extLst>
          </p:cNvPr>
          <p:cNvSpPr txBox="1"/>
          <p:nvPr/>
        </p:nvSpPr>
        <p:spPr>
          <a:xfrm>
            <a:off x="8571507" y="387224"/>
            <a:ext cx="3291839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Top 10 features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PBS vs. </a:t>
            </a:r>
            <a:r>
              <a:rPr lang="en-US" sz="2000" dirty="0" err="1">
                <a:solidFill>
                  <a:srgbClr val="FFFFFF"/>
                </a:solidFill>
              </a:rPr>
              <a:t>AmAc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E2B18B-49D4-83CD-F7B2-2ADA4053B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9198" y="2181426"/>
            <a:ext cx="3997637" cy="399763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EC24F4-0FF9-CBC6-733D-9CE7BEC93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5165" y="2217815"/>
            <a:ext cx="3997831" cy="39978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BC002E-0B5A-9F67-CBDE-32E105F0FFC9}"/>
              </a:ext>
            </a:extLst>
          </p:cNvPr>
          <p:cNvSpPr txBox="1"/>
          <p:nvPr/>
        </p:nvSpPr>
        <p:spPr>
          <a:xfrm>
            <a:off x="276236" y="3703320"/>
            <a:ext cx="157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ENSMUSG00000104238</a:t>
            </a:r>
          </a:p>
          <a:p>
            <a:r>
              <a:rPr lang="en-US" sz="900" dirty="0"/>
              <a:t>ENSMUSG00000103216</a:t>
            </a:r>
          </a:p>
          <a:p>
            <a:r>
              <a:rPr lang="en-US" sz="900" dirty="0"/>
              <a:t>ENSMUSG00000116606</a:t>
            </a:r>
          </a:p>
          <a:p>
            <a:r>
              <a:rPr lang="en-US" sz="900" dirty="0"/>
              <a:t>ENSMUSG00000026841</a:t>
            </a:r>
          </a:p>
          <a:p>
            <a:r>
              <a:rPr lang="en-US" sz="900" dirty="0"/>
              <a:t>ENSMUSG00000079965</a:t>
            </a:r>
          </a:p>
          <a:p>
            <a:r>
              <a:rPr lang="en-US" sz="900" dirty="0"/>
              <a:t>ENSMUSG00000107136</a:t>
            </a:r>
          </a:p>
          <a:p>
            <a:r>
              <a:rPr lang="en-US" sz="900" dirty="0"/>
              <a:t>ENSMUSG00000081492</a:t>
            </a:r>
          </a:p>
          <a:p>
            <a:r>
              <a:rPr lang="en-US" sz="900" dirty="0"/>
              <a:t>ENSMUSG00000106536</a:t>
            </a:r>
          </a:p>
          <a:p>
            <a:r>
              <a:rPr lang="en-US" sz="900" dirty="0"/>
              <a:t>ENSMUSG00000116678</a:t>
            </a:r>
          </a:p>
          <a:p>
            <a:r>
              <a:rPr lang="en-US" sz="900" dirty="0"/>
              <a:t>ENSMUSG00000071551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5BADC-2F97-D9BB-6DB6-B65F1A809375}"/>
              </a:ext>
            </a:extLst>
          </p:cNvPr>
          <p:cNvSpPr txBox="1"/>
          <p:nvPr/>
        </p:nvSpPr>
        <p:spPr>
          <a:xfrm>
            <a:off x="10488734" y="3758184"/>
            <a:ext cx="1557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ENSMUSG00000083692</a:t>
            </a:r>
          </a:p>
          <a:p>
            <a:r>
              <a:rPr lang="en-US" sz="900" dirty="0"/>
              <a:t>ENSMUSG00000085787</a:t>
            </a:r>
          </a:p>
          <a:p>
            <a:r>
              <a:rPr lang="en-US" sz="900" dirty="0"/>
              <a:t>ENSMUSG00000021384</a:t>
            </a:r>
          </a:p>
          <a:p>
            <a:r>
              <a:rPr lang="en-US" sz="900" dirty="0"/>
              <a:t>ENSMUSG00000109337</a:t>
            </a:r>
          </a:p>
          <a:p>
            <a:r>
              <a:rPr lang="en-US" sz="900" dirty="0"/>
              <a:t>ENSMUSG00000112530</a:t>
            </a:r>
          </a:p>
          <a:p>
            <a:r>
              <a:rPr lang="en-US" sz="900" dirty="0"/>
              <a:t>ENSMUSG00000085984</a:t>
            </a:r>
          </a:p>
          <a:p>
            <a:r>
              <a:rPr lang="en-US" sz="900" dirty="0"/>
              <a:t>ENSMUSG00000024268</a:t>
            </a:r>
          </a:p>
          <a:p>
            <a:r>
              <a:rPr lang="en-US" sz="900" dirty="0"/>
              <a:t>ENSMUSG00000092097</a:t>
            </a:r>
          </a:p>
          <a:p>
            <a:r>
              <a:rPr lang="en-US" sz="900" dirty="0"/>
              <a:t>ENSMUSG00000046952</a:t>
            </a:r>
          </a:p>
          <a:p>
            <a:r>
              <a:rPr lang="en-US" sz="900" dirty="0"/>
              <a:t>ENSMUSG00000094530</a:t>
            </a:r>
          </a:p>
        </p:txBody>
      </p:sp>
    </p:spTree>
    <p:extLst>
      <p:ext uri="{BB962C8B-B14F-4D97-AF65-F5344CB8AC3E}">
        <p14:creationId xmlns:p14="http://schemas.microsoft.com/office/powerpoint/2010/main" val="580114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B1C10-6B7A-8C31-9F9B-44903819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Relief-F (K=3)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1A486-4D0D-364C-5EB9-BA85CA8C7AB6}"/>
              </a:ext>
            </a:extLst>
          </p:cNvPr>
          <p:cNvSpPr txBox="1"/>
          <p:nvPr/>
        </p:nvSpPr>
        <p:spPr>
          <a:xfrm>
            <a:off x="8571507" y="387224"/>
            <a:ext cx="3291839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Top 10 features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NE vs. 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C42AB9-7077-1242-EBE8-3134CE113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198" y="2181426"/>
            <a:ext cx="3997637" cy="3997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8E01DD-B41A-95EB-8B34-F3DFF53C6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3997831" cy="39978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598F1-C112-6095-2BC7-70EFC030B1FE}"/>
              </a:ext>
            </a:extLst>
          </p:cNvPr>
          <p:cNvSpPr txBox="1"/>
          <p:nvPr/>
        </p:nvSpPr>
        <p:spPr>
          <a:xfrm>
            <a:off x="246888" y="3200400"/>
            <a:ext cx="1602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ENSMUSG00000108957</a:t>
            </a:r>
          </a:p>
          <a:p>
            <a:r>
              <a:rPr lang="en-US" sz="900" dirty="0"/>
              <a:t>ENSMUSG00000026579</a:t>
            </a:r>
          </a:p>
          <a:p>
            <a:r>
              <a:rPr lang="en-US" sz="900" dirty="0"/>
              <a:t>ENSMUSG00000067201</a:t>
            </a:r>
          </a:p>
          <a:p>
            <a:r>
              <a:rPr lang="en-US" sz="900" dirty="0"/>
              <a:t>ENSMUSG00000109539</a:t>
            </a:r>
          </a:p>
          <a:p>
            <a:r>
              <a:rPr lang="en-US" sz="900" dirty="0"/>
              <a:t>ENSMUSG00000052724</a:t>
            </a:r>
          </a:p>
          <a:p>
            <a:r>
              <a:rPr lang="en-US" sz="900" dirty="0"/>
              <a:t>ENSMUSG00000048304</a:t>
            </a:r>
          </a:p>
          <a:p>
            <a:r>
              <a:rPr lang="en-US" sz="900" dirty="0"/>
              <a:t>ENSMUSG00000104585</a:t>
            </a:r>
          </a:p>
          <a:p>
            <a:r>
              <a:rPr lang="en-US" sz="900" dirty="0"/>
              <a:t>ENSMUSG00000034579</a:t>
            </a:r>
          </a:p>
          <a:p>
            <a:r>
              <a:rPr lang="en-US" sz="900" dirty="0"/>
              <a:t>ENSMUSG00000079711</a:t>
            </a:r>
          </a:p>
          <a:p>
            <a:r>
              <a:rPr lang="en-US" sz="900" dirty="0"/>
              <a:t>ENSMUSG00000021384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1BC22B-1DCF-704B-0F91-CD6A70E1B9DF}"/>
              </a:ext>
            </a:extLst>
          </p:cNvPr>
          <p:cNvSpPr txBox="1"/>
          <p:nvPr/>
        </p:nvSpPr>
        <p:spPr>
          <a:xfrm>
            <a:off x="10460736" y="3441580"/>
            <a:ext cx="14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ENSMUSG00000113427</a:t>
            </a:r>
          </a:p>
          <a:p>
            <a:r>
              <a:rPr lang="en-US" sz="900" dirty="0"/>
              <a:t>ENSMUSG00000084050</a:t>
            </a:r>
          </a:p>
          <a:p>
            <a:r>
              <a:rPr lang="en-US" sz="900" dirty="0"/>
              <a:t>ENSMUSG00000107535</a:t>
            </a:r>
          </a:p>
          <a:p>
            <a:r>
              <a:rPr lang="en-US" sz="900" dirty="0"/>
              <a:t>ENSMUSG00000087312</a:t>
            </a:r>
          </a:p>
          <a:p>
            <a:r>
              <a:rPr lang="en-US" sz="900" dirty="0"/>
              <a:t>ENSMUSG00000104066</a:t>
            </a:r>
          </a:p>
          <a:p>
            <a:r>
              <a:rPr lang="en-US" sz="900" dirty="0"/>
              <a:t>ENSMUSG00000107538</a:t>
            </a:r>
          </a:p>
          <a:p>
            <a:r>
              <a:rPr lang="en-US" sz="900" dirty="0"/>
              <a:t>ENSMUSG00000105224</a:t>
            </a:r>
          </a:p>
          <a:p>
            <a:r>
              <a:rPr lang="en-US" sz="900" dirty="0"/>
              <a:t>ENSMUSG00000091636</a:t>
            </a:r>
          </a:p>
          <a:p>
            <a:r>
              <a:rPr lang="en-US" sz="900" dirty="0"/>
              <a:t>ENSMUSG00000057223</a:t>
            </a:r>
          </a:p>
          <a:p>
            <a:r>
              <a:rPr lang="en-US" sz="900" dirty="0"/>
              <a:t>ENSMUSG00000116647</a:t>
            </a:r>
          </a:p>
        </p:txBody>
      </p:sp>
    </p:spTree>
    <p:extLst>
      <p:ext uri="{BB962C8B-B14F-4D97-AF65-F5344CB8AC3E}">
        <p14:creationId xmlns:p14="http://schemas.microsoft.com/office/powerpoint/2010/main" val="33098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AD1A-1C45-EB90-B5CF-CC36B044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Relief-F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4536E3-F6EB-0EB5-777E-1C50D6D7C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7967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6534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6DFFA-084D-6936-3E67-EFFFBCCB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Relief-F (K=3)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E7025-705C-7CED-5F0B-8EFB57A59946}"/>
              </a:ext>
            </a:extLst>
          </p:cNvPr>
          <p:cNvSpPr txBox="1"/>
          <p:nvPr/>
        </p:nvSpPr>
        <p:spPr>
          <a:xfrm>
            <a:off x="8571507" y="387224"/>
            <a:ext cx="3291839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Top 20 features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PBS vs. </a:t>
            </a:r>
            <a:r>
              <a:rPr lang="en-US" sz="2000" dirty="0" err="1">
                <a:solidFill>
                  <a:srgbClr val="FFFFFF"/>
                </a:solidFill>
              </a:rPr>
              <a:t>AmAc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E2B18B-49D4-83CD-F7B2-2ADA4053B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9198" y="2181426"/>
            <a:ext cx="3997637" cy="399763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EC24F4-0FF9-CBC6-733D-9CE7BEC93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5165" y="2217815"/>
            <a:ext cx="399783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90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B1C10-6B7A-8C31-9F9B-44903819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Relief-F (K=3)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1A486-4D0D-364C-5EB9-BA85CA8C7AB6}"/>
              </a:ext>
            </a:extLst>
          </p:cNvPr>
          <p:cNvSpPr txBox="1"/>
          <p:nvPr/>
        </p:nvSpPr>
        <p:spPr>
          <a:xfrm>
            <a:off x="8571507" y="387224"/>
            <a:ext cx="3291839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Top 20 features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NE vs. 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C42AB9-7077-1242-EBE8-3134CE113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9198" y="2181426"/>
            <a:ext cx="3997637" cy="3997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8E01DD-B41A-95EB-8B34-F3DFF53C6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5165" y="2217815"/>
            <a:ext cx="399783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4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AD1A-1C45-EB90-B5CF-CC36B044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Relief-F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4536E3-F6EB-0EB5-777E-1C50D6D7C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3940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946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40A75-A19A-8B56-2FED-54B122DE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Relief-F (K=2)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A1235-6533-94D8-E202-15383D2959B0}"/>
              </a:ext>
            </a:extLst>
          </p:cNvPr>
          <p:cNvSpPr txBox="1"/>
          <p:nvPr/>
        </p:nvSpPr>
        <p:spPr>
          <a:xfrm>
            <a:off x="8571507" y="387224"/>
            <a:ext cx="3291839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</a:rPr>
              <a:t>Top 10 features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</a:rPr>
              <a:t>PBS vs. </a:t>
            </a:r>
            <a:r>
              <a:rPr lang="en-US" sz="2000" dirty="0" err="1">
                <a:solidFill>
                  <a:srgbClr val="FFFFFF"/>
                </a:solidFill>
              </a:rPr>
              <a:t>AmAc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D0B72-C08C-D6E6-0FAA-CC8492AE1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198" y="2181426"/>
            <a:ext cx="3997637" cy="3997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46AB18-06FA-901C-7683-D5D1F4A53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399783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05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40A75-A19A-8B56-2FED-54B122DE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Relief-F (K=2)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A1235-6533-94D8-E202-15383D2959B0}"/>
              </a:ext>
            </a:extLst>
          </p:cNvPr>
          <p:cNvSpPr txBox="1"/>
          <p:nvPr/>
        </p:nvSpPr>
        <p:spPr>
          <a:xfrm>
            <a:off x="8571507" y="387224"/>
            <a:ext cx="3291839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</a:rPr>
              <a:t>Top 10 features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</a:rPr>
              <a:t>NE vs. 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D0B72-C08C-D6E6-0FAA-CC8492AE1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9198" y="2181426"/>
            <a:ext cx="3997637" cy="3997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46AB18-06FA-901C-7683-D5D1F4A53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5165" y="2217815"/>
            <a:ext cx="399783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39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AD1A-1C45-EB90-B5CF-CC36B044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Relief-F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4536E3-F6EB-0EB5-777E-1C50D6D7C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8765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692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0C4B-7A10-93D7-87B5-AEA30514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UMAP (no feature selection)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BBA58E-7BCC-0F31-93D2-3F07C2936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713" y="1825625"/>
            <a:ext cx="546137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100A0C-82D0-DEA0-7EF5-1186BE2AA6D6}"/>
              </a:ext>
            </a:extLst>
          </p:cNvPr>
          <p:cNvSpPr txBox="1"/>
          <p:nvPr/>
        </p:nvSpPr>
        <p:spPr>
          <a:xfrm>
            <a:off x="7924800" y="2207491"/>
            <a:ext cx="4045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Label 0: Non-Exercise PBS</a:t>
            </a:r>
          </a:p>
          <a:p>
            <a:pPr marL="285750" indent="-285750">
              <a:buFontTx/>
              <a:buChar char="-"/>
            </a:pPr>
            <a:r>
              <a:rPr lang="en-US" dirty="0"/>
              <a:t>Label 1: Non-Exercise </a:t>
            </a:r>
            <a:r>
              <a:rPr lang="en-US" dirty="0" err="1"/>
              <a:t>AmAc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Label 2: Exercise PBS</a:t>
            </a:r>
          </a:p>
          <a:p>
            <a:pPr marL="285750" indent="-285750">
              <a:buFontTx/>
              <a:buChar char="-"/>
            </a:pPr>
            <a:r>
              <a:rPr lang="en-US" dirty="0"/>
              <a:t>Label 3: Exercise </a:t>
            </a:r>
            <a:r>
              <a:rPr lang="en-US" dirty="0" err="1"/>
              <a:t>AmAc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36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40A75-A19A-8B56-2FED-54B122DE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Relief-F (K=2)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A1235-6533-94D8-E202-15383D2959B0}"/>
              </a:ext>
            </a:extLst>
          </p:cNvPr>
          <p:cNvSpPr txBox="1"/>
          <p:nvPr/>
        </p:nvSpPr>
        <p:spPr>
          <a:xfrm>
            <a:off x="8571507" y="387224"/>
            <a:ext cx="3291839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</a:rPr>
              <a:t>Top 20 features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</a:rPr>
              <a:t>PBS vs. </a:t>
            </a:r>
            <a:r>
              <a:rPr lang="en-US" sz="2000" dirty="0" err="1">
                <a:solidFill>
                  <a:srgbClr val="FFFFFF"/>
                </a:solidFill>
              </a:rPr>
              <a:t>AmAc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D0B72-C08C-D6E6-0FAA-CC8492AE1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9198" y="2181426"/>
            <a:ext cx="3997637" cy="3997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46AB18-06FA-901C-7683-D5D1F4A53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5165" y="2217815"/>
            <a:ext cx="399783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09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40A75-A19A-8B56-2FED-54B122DE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Relief-F (K=2)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A1235-6533-94D8-E202-15383D2959B0}"/>
              </a:ext>
            </a:extLst>
          </p:cNvPr>
          <p:cNvSpPr txBox="1"/>
          <p:nvPr/>
        </p:nvSpPr>
        <p:spPr>
          <a:xfrm>
            <a:off x="8571507" y="387224"/>
            <a:ext cx="3291839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</a:rPr>
              <a:t>Top 20 features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</a:rPr>
              <a:t>NE vs. 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D0B72-C08C-D6E6-0FAA-CC8492AE1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9198" y="2181426"/>
            <a:ext cx="3997637" cy="3997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46AB18-06FA-901C-7683-D5D1F4A53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5165" y="2217815"/>
            <a:ext cx="399783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4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3F12-AF81-230E-C204-F7FD72B7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Removed DEGs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781866BE-D486-53ED-853B-7AA6D24E07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669176"/>
              </p:ext>
            </p:extLst>
          </p:nvPr>
        </p:nvGraphicFramePr>
        <p:xfrm>
          <a:off x="1463040" y="1551302"/>
          <a:ext cx="9619488" cy="6266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19488">
                  <a:extLst>
                    <a:ext uri="{9D8B030D-6E8A-4147-A177-3AD203B41FA5}">
                      <a16:colId xmlns:a16="http://schemas.microsoft.com/office/drawing/2014/main" val="2408750941"/>
                    </a:ext>
                  </a:extLst>
                </a:gridCol>
              </a:tblGrid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'Cd209f'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1935715699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'Cd209g'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3418800562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'Fcgbp'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3066761042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'2310016D03Rik'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3916465301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'2310020H05Rik'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2754903806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'2310030G06Rik'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262641294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'2310069B03Rik'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768041666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'5430401H09Rik'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3744046749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'9430073C21Rik'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1267010389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'A730036I17Rik'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343290456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'Abhd18'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3020978268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'Actn2'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2940221753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'Adprhl1'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1635148990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'Aldh1b1'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2498641453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'Aldoa-ps4'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3423757956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'Alox12'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246864465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'Ampd3'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340887957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'Ankrd1'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4010918019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'Arpp21'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1282618228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'Atp1b1'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4139982701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'Casq2'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2622960499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'Cdh22'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61342628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'Coq8a'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3328158138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'Cryab'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1273081927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'Dct'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194196735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'Dnaja4'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3287832130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'E2f8'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999602212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'Egln3'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1605130553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'Enah'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2501813245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'Fabp3'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3222011531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'Fgf1'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2012406995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'Fgf10'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284428065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'Fhl1'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493959334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'Fndc5'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3286618995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'Fxyd6'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1766108923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'Fzd10'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2468864941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'Glb1l2'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1256084042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'Gm11716'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2615280103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'Gm32391'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2835649782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'Gm41757'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743401425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'Gm45012'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1034294447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'Gm49083'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827407932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'Grb14'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2771689114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'Homer2'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507794449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'Hspb7'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3292499854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'Idh2'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2798007617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'Ifrd1'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3881803014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'Inpp4b'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3430035811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'Inpp5j'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4177218041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'Kcnn3'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767234742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'Khdrbs3'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1859405200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'Lamc2'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2185647380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'Lmcd1'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2444304925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'Lmod2'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1305204168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'Lpl'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4166195388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'Lrrn1'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1187525108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'Mb'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3814089801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'mt-Tw'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71813030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'Myh1'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1935939602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'Myh13'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1409393269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'Myh2'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769662084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'Myh3'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640803052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'Myo5b'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1673210883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'Nlrc3'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276236790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'Nrtn'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419749292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'Pdlim1'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3078155808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'Pla2g2d'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731864055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'Ppara'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2954384698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'Prkg1'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3300243392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'Scube2'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1972729045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'Slc9a4'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2650807218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'Smtnl1'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1577771227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'Sox9'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2980728558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'Spinkl'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2974467567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'Srxn1'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2614949874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'Sult1e1'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3557573994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'Tecrl'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3439009354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'Tiam2'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2936998795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'Tlr4'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2559966774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'Tnfrsf12a'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4294205414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'Togaram2'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3150482522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'Ttc9'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506657258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'Xirp1'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3724922819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'Xpo4'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477855702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 'Zfp385b'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2767339193"/>
                  </a:ext>
                </a:extLst>
              </a:tr>
              <a:tr h="7287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 dirty="0">
                          <a:effectLst/>
                        </a:rPr>
                        <a:t> 'Zfp697'</a:t>
                      </a:r>
                      <a:endParaRPr 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30" marR="2530" marT="2530" marB="0" anchor="b"/>
                </a:tc>
                <a:extLst>
                  <a:ext uri="{0D108BD9-81ED-4DB2-BD59-A6C34878D82A}">
                    <a16:rowId xmlns:a16="http://schemas.microsoft.com/office/drawing/2014/main" val="2445727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9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92AB4-4719-63D4-A322-8936AD98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Relief-F (K=3)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180DF0-FD15-F300-5CF8-7C56B83D3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3111" y="1575459"/>
            <a:ext cx="4729925" cy="4729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E1AB8E-46C0-6E3A-0ECB-E0F0C232EF1F}"/>
              </a:ext>
            </a:extLst>
          </p:cNvPr>
          <p:cNvSpPr txBox="1"/>
          <p:nvPr/>
        </p:nvSpPr>
        <p:spPr>
          <a:xfrm>
            <a:off x="6600172" y="2112579"/>
            <a:ext cx="2383879" cy="60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defTabSz="658368">
              <a:lnSpc>
                <a:spcPct val="90000"/>
              </a:lnSpc>
              <a:spcBef>
                <a:spcPts val="720"/>
              </a:spcBef>
              <a:spcAft>
                <a:spcPts val="432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10 features</a:t>
            </a:r>
          </a:p>
          <a:p>
            <a:pPr defTabSz="658368">
              <a:lnSpc>
                <a:spcPct val="90000"/>
              </a:lnSpc>
              <a:spcBef>
                <a:spcPts val="720"/>
              </a:spcBef>
              <a:spcAft>
                <a:spcPts val="432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 vs. </a:t>
            </a:r>
            <a:r>
              <a:rPr lang="en-US" sz="1700" dirty="0"/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8B156-0C14-767A-2A34-9E14078A9CCE}"/>
              </a:ext>
            </a:extLst>
          </p:cNvPr>
          <p:cNvSpPr txBox="1"/>
          <p:nvPr/>
        </p:nvSpPr>
        <p:spPr>
          <a:xfrm>
            <a:off x="6935296" y="3222756"/>
            <a:ext cx="4480324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'ENSMUSG00000113427': 'Gm46378',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'ENSMUSG00000024399': '</a:t>
            </a:r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Ltb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'ENSMUSG00000115539': 'Gm6997',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'ENSMUSG00000113789': 'Gm47322',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'ENSMUSG00000073482': 'Gm10517',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'ENSMUSG00000040592': 'Cd79b',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'ENSMUSG00000081768': 'Gm12755',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'ENSMUSG00000111155': 'Gm47197',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'ENSMUSG00000087142': 'Gm12454',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'ENSMUSG00000115737': 'Rpl19-ps3'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779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92AB4-4719-63D4-A322-8936AD98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Relief-F (K=3)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180DF0-FD15-F300-5CF8-7C56B83D3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3111" y="1575459"/>
            <a:ext cx="4729925" cy="4729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E1AB8E-46C0-6E3A-0ECB-E0F0C232EF1F}"/>
              </a:ext>
            </a:extLst>
          </p:cNvPr>
          <p:cNvSpPr txBox="1"/>
          <p:nvPr/>
        </p:nvSpPr>
        <p:spPr>
          <a:xfrm>
            <a:off x="6600172" y="2112579"/>
            <a:ext cx="2383879" cy="60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defTabSz="658368">
              <a:lnSpc>
                <a:spcPct val="90000"/>
              </a:lnSpc>
              <a:spcBef>
                <a:spcPts val="720"/>
              </a:spcBef>
              <a:spcAft>
                <a:spcPts val="432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10 features</a:t>
            </a:r>
          </a:p>
          <a:p>
            <a:pPr defTabSz="658368">
              <a:lnSpc>
                <a:spcPct val="90000"/>
              </a:lnSpc>
              <a:spcBef>
                <a:spcPts val="720"/>
              </a:spcBef>
              <a:spcAft>
                <a:spcPts val="432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PBS vs.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AmAc</a:t>
            </a:r>
            <a:endParaRPr lang="en-US" sz="1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8B156-0C14-767A-2A34-9E14078A9CCE}"/>
              </a:ext>
            </a:extLst>
          </p:cNvPr>
          <p:cNvSpPr txBox="1"/>
          <p:nvPr/>
        </p:nvSpPr>
        <p:spPr>
          <a:xfrm>
            <a:off x="6935296" y="3222756"/>
            <a:ext cx="4480324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'ENSMUSG00000093682': 'Gm20681',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'ENSMUSG00000081492': 'Gm9311',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'ENSMUSG00000085699': 'Gm14298',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'ENSMUSG00000086489': 'Gm16362',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'ENSMUSG00000038071': 'Npy6r',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'ENSMUSG00000097336': '</a:t>
            </a:r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Fendrr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'ENSMUSG00000085288': 'Gm16356',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'ENSMUSG00000109697': 'Gm34030',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'ENSMUSG00000085366': 'Gm16358',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'ENSMUSG00000118320': 'Gm50425'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526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92AB4-4719-63D4-A322-8936AD98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Relief-F (K=3)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180DF0-FD15-F300-5CF8-7C56B83D3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3111" y="1575459"/>
            <a:ext cx="4729925" cy="4729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E1AB8E-46C0-6E3A-0ECB-E0F0C232EF1F}"/>
              </a:ext>
            </a:extLst>
          </p:cNvPr>
          <p:cNvSpPr txBox="1"/>
          <p:nvPr/>
        </p:nvSpPr>
        <p:spPr>
          <a:xfrm>
            <a:off x="6600172" y="2112579"/>
            <a:ext cx="2383879" cy="60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defTabSz="658368">
              <a:lnSpc>
                <a:spcPct val="90000"/>
              </a:lnSpc>
              <a:spcBef>
                <a:spcPts val="720"/>
              </a:spcBef>
              <a:spcAft>
                <a:spcPts val="432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10 features</a:t>
            </a:r>
          </a:p>
          <a:p>
            <a:pPr defTabSz="658368">
              <a:lnSpc>
                <a:spcPct val="90000"/>
              </a:lnSpc>
              <a:spcBef>
                <a:spcPts val="720"/>
              </a:spcBef>
              <a:spcAft>
                <a:spcPts val="432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NE_PBS vs. </a:t>
            </a:r>
            <a:r>
              <a:rPr lang="en-US" sz="1700" dirty="0"/>
              <a:t>E_PBS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8B156-0C14-767A-2A34-9E14078A9CCE}"/>
              </a:ext>
            </a:extLst>
          </p:cNvPr>
          <p:cNvSpPr txBox="1"/>
          <p:nvPr/>
        </p:nvSpPr>
        <p:spPr>
          <a:xfrm>
            <a:off x="6935296" y="3222756"/>
            <a:ext cx="4480324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{'ENSMUSG00000108957': 'Gm45235',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'ENSMUSG00000026579': 'F5',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'ENSMUSG00000067201': 'H2-M9',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'ENSMUSG00000109539': 'Gm44667',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'ENSMUSG00000052724': 'Gm9888',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'ENSMUSG00000048304': 'Slitrk3',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'ENSMUSG00000104585': '4921511C10Rik',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'ENSMUSG00000034579': 'Pla2g3',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'ENSMUSG00000079711': 'Smok4a',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'ENSMUSG00000021384': 'Susd3'}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369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92AB4-4719-63D4-A322-8936AD98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Relief-F (K=3)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180DF0-FD15-F300-5CF8-7C56B83D3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3111" y="1575459"/>
            <a:ext cx="4729925" cy="4729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E1AB8E-46C0-6E3A-0ECB-E0F0C232EF1F}"/>
              </a:ext>
            </a:extLst>
          </p:cNvPr>
          <p:cNvSpPr txBox="1"/>
          <p:nvPr/>
        </p:nvSpPr>
        <p:spPr>
          <a:xfrm>
            <a:off x="6600172" y="2112579"/>
            <a:ext cx="2383879" cy="60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defTabSz="658368">
              <a:lnSpc>
                <a:spcPct val="90000"/>
              </a:lnSpc>
              <a:spcBef>
                <a:spcPts val="720"/>
              </a:spcBef>
              <a:spcAft>
                <a:spcPts val="432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10 features</a:t>
            </a:r>
          </a:p>
          <a:p>
            <a:pPr defTabSz="658368">
              <a:lnSpc>
                <a:spcPct val="90000"/>
              </a:lnSpc>
              <a:spcBef>
                <a:spcPts val="720"/>
              </a:spcBef>
              <a:spcAft>
                <a:spcPts val="432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NE_PBS vs.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AmAc</a:t>
            </a:r>
            <a:endParaRPr lang="en-US" sz="1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8B156-0C14-767A-2A34-9E14078A9CCE}"/>
              </a:ext>
            </a:extLst>
          </p:cNvPr>
          <p:cNvSpPr txBox="1"/>
          <p:nvPr/>
        </p:nvSpPr>
        <p:spPr>
          <a:xfrm>
            <a:off x="6935296" y="3222756"/>
            <a:ext cx="4480324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{'ENSMUSG00000104238': 'Gm37587',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'ENSMUSG00000103216': 'Gm37248',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'ENSMUSG00000116606': 'Gm10479',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'ENSMUSG00000026841': 'Fibcd1',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'ENSMUSG00000079965': 'Gm14853',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'ENSMUSG00000107136': 'Gm42466',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'ENSMUSG00000081492': 'Gm9311',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'ENSMUSG00000106536': 'Gm42508',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'ENSMUSG00000116678': 'Pgk1-ps1',</a:t>
            </a:r>
          </a:p>
          <a:p>
            <a:pPr defTabSz="65836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'ENSMUSG00000071551': 'Akr1c19'}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376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C1D4-ADB6-5D05-969A-44E4B525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C17AF-CCED-EE00-2D04-F3EB24FC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4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2B3F6-E000-54B1-7B00-A1B61A31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Multiomics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3F64C-0248-5B5A-5451-A8C1F3416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rtl="0"/>
            <a:r>
              <a:rPr lang="en-US" sz="2000" dirty="0"/>
              <a:t>"We expect that the confidence interval will be tighter for the prediction using </a:t>
            </a:r>
            <a:r>
              <a:rPr lang="en-US" sz="2000" dirty="0" err="1"/>
              <a:t>multiomics</a:t>
            </a:r>
            <a:r>
              <a:rPr lang="en-US" sz="2000" dirty="0"/>
              <a:t> datasets as compared to individual transcriptomic, proteomic or metabolomic datasets“ – R01 Grant, AIM 2</a:t>
            </a:r>
          </a:p>
          <a:p>
            <a:pPr marL="0" indent="0" rtl="0">
              <a:buNone/>
            </a:pPr>
            <a:endParaRPr lang="en-US" sz="2000" dirty="0"/>
          </a:p>
          <a:p>
            <a:pPr marL="0" indent="0" rtl="0">
              <a:buNone/>
            </a:pPr>
            <a:r>
              <a:rPr lang="en-US" sz="2000" dirty="0"/>
              <a:t>We need: </a:t>
            </a:r>
          </a:p>
          <a:p>
            <a:pPr marL="514350" indent="-514350" rtl="0">
              <a:buAutoNum type="alphaLcParenR"/>
            </a:pPr>
            <a:r>
              <a:rPr lang="en-US" sz="2000" dirty="0"/>
              <a:t>a metric to evaluate standalone performance in a single modality</a:t>
            </a:r>
          </a:p>
          <a:p>
            <a:pPr marL="514350" indent="-514350" rtl="0">
              <a:buAutoNum type="alphaLcParenR"/>
            </a:pPr>
            <a:r>
              <a:rPr lang="en-US" sz="2000" dirty="0"/>
              <a:t>a metric to evaluate integrated </a:t>
            </a:r>
            <a:r>
              <a:rPr lang="en-US" sz="2000" dirty="0" err="1"/>
              <a:t>multiomic</a:t>
            </a:r>
            <a:r>
              <a:rPr lang="en-US" sz="2000" dirty="0"/>
              <a:t> performance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100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786</Words>
  <Application>Microsoft Office PowerPoint</Application>
  <PresentationFormat>Widescreen</PresentationFormat>
  <Paragraphs>231</Paragraphs>
  <Slides>21</Slides>
  <Notes>4</Notes>
  <HiddenSlides>16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Aptos Narrow</vt:lpstr>
      <vt:lpstr>Arial</vt:lpstr>
      <vt:lpstr>Office Theme</vt:lpstr>
      <vt:lpstr>Cleveland Clinic Preliminary Feature Selection</vt:lpstr>
      <vt:lpstr>UMAP (no feature selection)</vt:lpstr>
      <vt:lpstr>Removed DEGs</vt:lpstr>
      <vt:lpstr>Relief-F (K=3)</vt:lpstr>
      <vt:lpstr>Relief-F (K=3)</vt:lpstr>
      <vt:lpstr>Relief-F (K=3)</vt:lpstr>
      <vt:lpstr>Relief-F (K=3)</vt:lpstr>
      <vt:lpstr>PowerPoint Presentation</vt:lpstr>
      <vt:lpstr>Multiomics Challenge</vt:lpstr>
      <vt:lpstr>Relief-F</vt:lpstr>
      <vt:lpstr>Relief-F (K=3)</vt:lpstr>
      <vt:lpstr>Relief-F (K=3)</vt:lpstr>
      <vt:lpstr>Relief-F</vt:lpstr>
      <vt:lpstr>Relief-F (K=3)</vt:lpstr>
      <vt:lpstr>Relief-F (K=3)</vt:lpstr>
      <vt:lpstr>Relief-F</vt:lpstr>
      <vt:lpstr>Relief-F (K=2)</vt:lpstr>
      <vt:lpstr>Relief-F (K=2)</vt:lpstr>
      <vt:lpstr>Relief-F</vt:lpstr>
      <vt:lpstr>Relief-F (K=2)</vt:lpstr>
      <vt:lpstr>Relief-F (K=2)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Tsurukawa, Fernando</dc:creator>
  <cp:lastModifiedBy>Tsurukawa, Fernando</cp:lastModifiedBy>
  <cp:revision>1</cp:revision>
  <dcterms:created xsi:type="dcterms:W3CDTF">2024-07-05T19:40:25Z</dcterms:created>
  <dcterms:modified xsi:type="dcterms:W3CDTF">2024-07-22T18:24:18Z</dcterms:modified>
</cp:coreProperties>
</file>