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96B1C2-0F81-4605-978F-0DB12CAB5999}" v="11" dt="2024-07-29T21:10:05.6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surukawa, Fernando" userId="23bf5fb2-7939-4392-8733-b5abc48a8528" providerId="ADAL" clId="{3E96B1C2-0F81-4605-978F-0DB12CAB5999}"/>
    <pc:docChg chg="undo custSel addSld modSld sldOrd">
      <pc:chgData name="Tsurukawa, Fernando" userId="23bf5fb2-7939-4392-8733-b5abc48a8528" providerId="ADAL" clId="{3E96B1C2-0F81-4605-978F-0DB12CAB5999}" dt="2024-07-29T21:14:12.429" v="927" actId="14100"/>
      <pc:docMkLst>
        <pc:docMk/>
      </pc:docMkLst>
      <pc:sldChg chg="modSp mod">
        <pc:chgData name="Tsurukawa, Fernando" userId="23bf5fb2-7939-4392-8733-b5abc48a8528" providerId="ADAL" clId="{3E96B1C2-0F81-4605-978F-0DB12CAB5999}" dt="2024-07-29T20:54:41.816" v="375" actId="20577"/>
        <pc:sldMkLst>
          <pc:docMk/>
          <pc:sldMk cId="183987132" sldId="256"/>
        </pc:sldMkLst>
        <pc:spChg chg="mod">
          <ac:chgData name="Tsurukawa, Fernando" userId="23bf5fb2-7939-4392-8733-b5abc48a8528" providerId="ADAL" clId="{3E96B1C2-0F81-4605-978F-0DB12CAB5999}" dt="2024-07-29T20:54:41.816" v="375" actId="20577"/>
          <ac:spMkLst>
            <pc:docMk/>
            <pc:sldMk cId="183987132" sldId="256"/>
            <ac:spMk id="3" creationId="{26C29D80-20A5-BEE2-F4B6-3B8F7EE3885E}"/>
          </ac:spMkLst>
        </pc:spChg>
      </pc:sldChg>
      <pc:sldChg chg="modSp mod">
        <pc:chgData name="Tsurukawa, Fernando" userId="23bf5fb2-7939-4392-8733-b5abc48a8528" providerId="ADAL" clId="{3E96B1C2-0F81-4605-978F-0DB12CAB5999}" dt="2024-07-29T20:55:13.447" v="383" actId="20577"/>
        <pc:sldMkLst>
          <pc:docMk/>
          <pc:sldMk cId="3046250600" sldId="257"/>
        </pc:sldMkLst>
        <pc:spChg chg="mod">
          <ac:chgData name="Tsurukawa, Fernando" userId="23bf5fb2-7939-4392-8733-b5abc48a8528" providerId="ADAL" clId="{3E96B1C2-0F81-4605-978F-0DB12CAB5999}" dt="2024-07-29T20:55:13.447" v="383" actId="20577"/>
          <ac:spMkLst>
            <pc:docMk/>
            <pc:sldMk cId="3046250600" sldId="257"/>
            <ac:spMk id="2" creationId="{6CAD9A19-6D5B-4E39-F9EE-44AA94DD0487}"/>
          </ac:spMkLst>
        </pc:spChg>
        <pc:spChg chg="mod">
          <ac:chgData name="Tsurukawa, Fernando" userId="23bf5fb2-7939-4392-8733-b5abc48a8528" providerId="ADAL" clId="{3E96B1C2-0F81-4605-978F-0DB12CAB5999}" dt="2024-07-29T20:52:47.491" v="318" actId="20577"/>
          <ac:spMkLst>
            <pc:docMk/>
            <pc:sldMk cId="3046250600" sldId="257"/>
            <ac:spMk id="9" creationId="{4658716B-DF79-01BC-1160-4021BEDC58E2}"/>
          </ac:spMkLst>
        </pc:spChg>
      </pc:sldChg>
      <pc:sldChg chg="addSp delSp modSp new mod ord setBg">
        <pc:chgData name="Tsurukawa, Fernando" userId="23bf5fb2-7939-4392-8733-b5abc48a8528" providerId="ADAL" clId="{3E96B1C2-0F81-4605-978F-0DB12CAB5999}" dt="2024-07-29T21:10:43.004" v="905" actId="1076"/>
        <pc:sldMkLst>
          <pc:docMk/>
          <pc:sldMk cId="779318827" sldId="258"/>
        </pc:sldMkLst>
        <pc:spChg chg="mod">
          <ac:chgData name="Tsurukawa, Fernando" userId="23bf5fb2-7939-4392-8733-b5abc48a8528" providerId="ADAL" clId="{3E96B1C2-0F81-4605-978F-0DB12CAB5999}" dt="2024-07-29T20:32:38.797" v="174" actId="26606"/>
          <ac:spMkLst>
            <pc:docMk/>
            <pc:sldMk cId="779318827" sldId="258"/>
            <ac:spMk id="2" creationId="{09DAB266-C3BE-6B85-E43F-AF8BA5D5D2C4}"/>
          </ac:spMkLst>
        </pc:spChg>
        <pc:spChg chg="del">
          <ac:chgData name="Tsurukawa, Fernando" userId="23bf5fb2-7939-4392-8733-b5abc48a8528" providerId="ADAL" clId="{3E96B1C2-0F81-4605-978F-0DB12CAB5999}" dt="2024-07-29T20:28:30.668" v="1" actId="22"/>
          <ac:spMkLst>
            <pc:docMk/>
            <pc:sldMk cId="779318827" sldId="258"/>
            <ac:spMk id="3" creationId="{2FF5B30A-C6EE-0306-73BA-0F1801AA46B1}"/>
          </ac:spMkLst>
        </pc:spChg>
        <pc:spChg chg="add mod">
          <ac:chgData name="Tsurukawa, Fernando" userId="23bf5fb2-7939-4392-8733-b5abc48a8528" providerId="ADAL" clId="{3E96B1C2-0F81-4605-978F-0DB12CAB5999}" dt="2024-07-29T21:10:36.133" v="903" actId="1037"/>
          <ac:spMkLst>
            <pc:docMk/>
            <pc:sldMk cId="779318827" sldId="258"/>
            <ac:spMk id="6" creationId="{CB1DAEEF-4894-213E-E017-A9C57BCB2F41}"/>
          </ac:spMkLst>
        </pc:spChg>
        <pc:spChg chg="add mod">
          <ac:chgData name="Tsurukawa, Fernando" userId="23bf5fb2-7939-4392-8733-b5abc48a8528" providerId="ADAL" clId="{3E96B1C2-0F81-4605-978F-0DB12CAB5999}" dt="2024-07-29T21:10:43.004" v="905" actId="1076"/>
          <ac:spMkLst>
            <pc:docMk/>
            <pc:sldMk cId="779318827" sldId="258"/>
            <ac:spMk id="7" creationId="{A72C41EE-E154-D3D9-35AF-2304C76C996A}"/>
          </ac:spMkLst>
        </pc:spChg>
        <pc:spChg chg="add mod ord">
          <ac:chgData name="Tsurukawa, Fernando" userId="23bf5fb2-7939-4392-8733-b5abc48a8528" providerId="ADAL" clId="{3E96B1C2-0F81-4605-978F-0DB12CAB5999}" dt="2024-07-29T20:33:10.597" v="224" actId="20577"/>
          <ac:spMkLst>
            <pc:docMk/>
            <pc:sldMk cId="779318827" sldId="258"/>
            <ac:spMk id="9" creationId="{2118567E-47CA-25AB-74AB-9C377031D6EA}"/>
          </ac:spMkLst>
        </pc:spChg>
        <pc:spChg chg="add del">
          <ac:chgData name="Tsurukawa, Fernando" userId="23bf5fb2-7939-4392-8733-b5abc48a8528" providerId="ADAL" clId="{3E96B1C2-0F81-4605-978F-0DB12CAB5999}" dt="2024-07-29T20:32:38.797" v="174" actId="26606"/>
          <ac:spMkLst>
            <pc:docMk/>
            <pc:sldMk cId="779318827" sldId="258"/>
            <ac:spMk id="12" creationId="{B95B9BA8-1D69-4796-85F5-B6D0BD52354B}"/>
          </ac:spMkLst>
        </pc:spChg>
        <pc:spChg chg="add del">
          <ac:chgData name="Tsurukawa, Fernando" userId="23bf5fb2-7939-4392-8733-b5abc48a8528" providerId="ADAL" clId="{3E96B1C2-0F81-4605-978F-0DB12CAB5999}" dt="2024-07-29T20:32:30.712" v="169" actId="26606"/>
          <ac:spMkLst>
            <pc:docMk/>
            <pc:sldMk cId="779318827" sldId="258"/>
            <ac:spMk id="25" creationId="{B95B9BA8-1D69-4796-85F5-B6D0BD52354B}"/>
          </ac:spMkLst>
        </pc:spChg>
        <pc:spChg chg="add del">
          <ac:chgData name="Tsurukawa, Fernando" userId="23bf5fb2-7939-4392-8733-b5abc48a8528" providerId="ADAL" clId="{3E96B1C2-0F81-4605-978F-0DB12CAB5999}" dt="2024-07-29T20:32:37.367" v="171" actId="26606"/>
          <ac:spMkLst>
            <pc:docMk/>
            <pc:sldMk cId="779318827" sldId="258"/>
            <ac:spMk id="35" creationId="{9CE0A68D-28EF-49D9-B84B-5DAB38714976}"/>
          </ac:spMkLst>
        </pc:spChg>
        <pc:spChg chg="add del">
          <ac:chgData name="Tsurukawa, Fernando" userId="23bf5fb2-7939-4392-8733-b5abc48a8528" providerId="ADAL" clId="{3E96B1C2-0F81-4605-978F-0DB12CAB5999}" dt="2024-07-29T20:32:37.367" v="171" actId="26606"/>
          <ac:spMkLst>
            <pc:docMk/>
            <pc:sldMk cId="779318827" sldId="258"/>
            <ac:spMk id="36" creationId="{1FA0C3DC-24DE-44E3-9D41-CAA5F3B20751}"/>
          </ac:spMkLst>
        </pc:spChg>
        <pc:spChg chg="add del">
          <ac:chgData name="Tsurukawa, Fernando" userId="23bf5fb2-7939-4392-8733-b5abc48a8528" providerId="ADAL" clId="{3E96B1C2-0F81-4605-978F-0DB12CAB5999}" dt="2024-07-29T20:32:38.792" v="173" actId="26606"/>
          <ac:spMkLst>
            <pc:docMk/>
            <pc:sldMk cId="779318827" sldId="258"/>
            <ac:spMk id="38" creationId="{E9361D0E-0B35-42DA-8779-9780B96F55B1}"/>
          </ac:spMkLst>
        </pc:spChg>
        <pc:spChg chg="add del">
          <ac:chgData name="Tsurukawa, Fernando" userId="23bf5fb2-7939-4392-8733-b5abc48a8528" providerId="ADAL" clId="{3E96B1C2-0F81-4605-978F-0DB12CAB5999}" dt="2024-07-29T20:32:38.792" v="173" actId="26606"/>
          <ac:spMkLst>
            <pc:docMk/>
            <pc:sldMk cId="779318827" sldId="258"/>
            <ac:spMk id="39" creationId="{6EECC08E-F4F5-429A-B70B-B378AC0B0CE7}"/>
          </ac:spMkLst>
        </pc:spChg>
        <pc:spChg chg="add">
          <ac:chgData name="Tsurukawa, Fernando" userId="23bf5fb2-7939-4392-8733-b5abc48a8528" providerId="ADAL" clId="{3E96B1C2-0F81-4605-978F-0DB12CAB5999}" dt="2024-07-29T20:32:38.797" v="174" actId="26606"/>
          <ac:spMkLst>
            <pc:docMk/>
            <pc:sldMk cId="779318827" sldId="258"/>
            <ac:spMk id="41" creationId="{9CE0A68D-28EF-49D9-B84B-5DAB38714976}"/>
          </ac:spMkLst>
        </pc:spChg>
        <pc:spChg chg="add">
          <ac:chgData name="Tsurukawa, Fernando" userId="23bf5fb2-7939-4392-8733-b5abc48a8528" providerId="ADAL" clId="{3E96B1C2-0F81-4605-978F-0DB12CAB5999}" dt="2024-07-29T20:32:38.797" v="174" actId="26606"/>
          <ac:spMkLst>
            <pc:docMk/>
            <pc:sldMk cId="779318827" sldId="258"/>
            <ac:spMk id="42" creationId="{1FA0C3DC-24DE-44E3-9D41-CAA5F3B20751}"/>
          </ac:spMkLst>
        </pc:spChg>
        <pc:grpChg chg="add del">
          <ac:chgData name="Tsurukawa, Fernando" userId="23bf5fb2-7939-4392-8733-b5abc48a8528" providerId="ADAL" clId="{3E96B1C2-0F81-4605-978F-0DB12CAB5999}" dt="2024-07-29T20:32:38.797" v="174" actId="26606"/>
          <ac:grpSpMkLst>
            <pc:docMk/>
            <pc:sldMk cId="779318827" sldId="258"/>
            <ac:grpSpMk id="14" creationId="{D44E3F87-3D58-4B03-86B2-15A5C5B9C964}"/>
          </ac:grpSpMkLst>
        </pc:grpChg>
        <pc:grpChg chg="add del">
          <ac:chgData name="Tsurukawa, Fernando" userId="23bf5fb2-7939-4392-8733-b5abc48a8528" providerId="ADAL" clId="{3E96B1C2-0F81-4605-978F-0DB12CAB5999}" dt="2024-07-29T20:32:30.712" v="169" actId="26606"/>
          <ac:grpSpMkLst>
            <pc:docMk/>
            <pc:sldMk cId="779318827" sldId="258"/>
            <ac:grpSpMk id="27" creationId="{D44E3F87-3D58-4B03-86B2-15A5C5B9C964}"/>
          </ac:grpSpMkLst>
        </pc:grpChg>
        <pc:picChg chg="add mod ord">
          <ac:chgData name="Tsurukawa, Fernando" userId="23bf5fb2-7939-4392-8733-b5abc48a8528" providerId="ADAL" clId="{3E96B1C2-0F81-4605-978F-0DB12CAB5999}" dt="2024-07-29T21:10:26.404" v="897" actId="1076"/>
          <ac:picMkLst>
            <pc:docMk/>
            <pc:sldMk cId="779318827" sldId="258"/>
            <ac:picMk id="5" creationId="{6A3891F8-D890-B249-2780-052127D58921}"/>
          </ac:picMkLst>
        </pc:picChg>
        <pc:cxnChg chg="add mod">
          <ac:chgData name="Tsurukawa, Fernando" userId="23bf5fb2-7939-4392-8733-b5abc48a8528" providerId="ADAL" clId="{3E96B1C2-0F81-4605-978F-0DB12CAB5999}" dt="2024-07-29T21:10:41.484" v="904" actId="1076"/>
          <ac:cxnSpMkLst>
            <pc:docMk/>
            <pc:sldMk cId="779318827" sldId="258"/>
            <ac:cxnSpMk id="8" creationId="{7E2CEE8C-3B40-89FD-372C-04E02540BEC1}"/>
          </ac:cxnSpMkLst>
        </pc:cxnChg>
      </pc:sldChg>
      <pc:sldChg chg="addSp delSp modSp new mod">
        <pc:chgData name="Tsurukawa, Fernando" userId="23bf5fb2-7939-4392-8733-b5abc48a8528" providerId="ADAL" clId="{3E96B1C2-0F81-4605-978F-0DB12CAB5999}" dt="2024-07-29T21:14:12.429" v="927" actId="14100"/>
        <pc:sldMkLst>
          <pc:docMk/>
          <pc:sldMk cId="152298608" sldId="259"/>
        </pc:sldMkLst>
        <pc:spChg chg="mod">
          <ac:chgData name="Tsurukawa, Fernando" userId="23bf5fb2-7939-4392-8733-b5abc48a8528" providerId="ADAL" clId="{3E96B1C2-0F81-4605-978F-0DB12CAB5999}" dt="2024-07-29T21:01:12.932" v="444" actId="1076"/>
          <ac:spMkLst>
            <pc:docMk/>
            <pc:sldMk cId="152298608" sldId="259"/>
            <ac:spMk id="2" creationId="{396236B4-AE0F-1215-3663-CFEF354A0853}"/>
          </ac:spMkLst>
        </pc:spChg>
        <pc:spChg chg="del">
          <ac:chgData name="Tsurukawa, Fernando" userId="23bf5fb2-7939-4392-8733-b5abc48a8528" providerId="ADAL" clId="{3E96B1C2-0F81-4605-978F-0DB12CAB5999}" dt="2024-07-29T20:36:36.948" v="226" actId="22"/>
          <ac:spMkLst>
            <pc:docMk/>
            <pc:sldMk cId="152298608" sldId="259"/>
            <ac:spMk id="3" creationId="{E95A6D65-3B49-CDBD-FC95-9B7423CA06D1}"/>
          </ac:spMkLst>
        </pc:spChg>
        <pc:spChg chg="add del mod">
          <ac:chgData name="Tsurukawa, Fernando" userId="23bf5fb2-7939-4392-8733-b5abc48a8528" providerId="ADAL" clId="{3E96B1C2-0F81-4605-978F-0DB12CAB5999}" dt="2024-07-29T20:58:00.422" v="389" actId="478"/>
          <ac:spMkLst>
            <pc:docMk/>
            <pc:sldMk cId="152298608" sldId="259"/>
            <ac:spMk id="11" creationId="{1C582C74-5766-9B18-54A2-17D5F9D06368}"/>
          </ac:spMkLst>
        </pc:spChg>
        <pc:spChg chg="add mod">
          <ac:chgData name="Tsurukawa, Fernando" userId="23bf5fb2-7939-4392-8733-b5abc48a8528" providerId="ADAL" clId="{3E96B1C2-0F81-4605-978F-0DB12CAB5999}" dt="2024-07-29T21:02:26.674" v="536" actId="1076"/>
          <ac:spMkLst>
            <pc:docMk/>
            <pc:sldMk cId="152298608" sldId="259"/>
            <ac:spMk id="14" creationId="{1F5FB0D4-BE2C-F9B9-083D-DD1B97C49EA5}"/>
          </ac:spMkLst>
        </pc:spChg>
        <pc:spChg chg="add mod">
          <ac:chgData name="Tsurukawa, Fernando" userId="23bf5fb2-7939-4392-8733-b5abc48a8528" providerId="ADAL" clId="{3E96B1C2-0F81-4605-978F-0DB12CAB5999}" dt="2024-07-29T21:02:26.674" v="536" actId="1076"/>
          <ac:spMkLst>
            <pc:docMk/>
            <pc:sldMk cId="152298608" sldId="259"/>
            <ac:spMk id="15" creationId="{E38E8D2D-184D-D0F6-C419-EE4E7023D07A}"/>
          </ac:spMkLst>
        </pc:spChg>
        <pc:spChg chg="add mod">
          <ac:chgData name="Tsurukawa, Fernando" userId="23bf5fb2-7939-4392-8733-b5abc48a8528" providerId="ADAL" clId="{3E96B1C2-0F81-4605-978F-0DB12CAB5999}" dt="2024-07-29T21:14:03.395" v="910" actId="20577"/>
          <ac:spMkLst>
            <pc:docMk/>
            <pc:sldMk cId="152298608" sldId="259"/>
            <ac:spMk id="16" creationId="{A739B789-DE7C-761F-0AB5-918D39EC9B32}"/>
          </ac:spMkLst>
        </pc:spChg>
        <pc:spChg chg="add mod">
          <ac:chgData name="Tsurukawa, Fernando" userId="23bf5fb2-7939-4392-8733-b5abc48a8528" providerId="ADAL" clId="{3E96B1C2-0F81-4605-978F-0DB12CAB5999}" dt="2024-07-29T21:14:12.429" v="927" actId="14100"/>
          <ac:spMkLst>
            <pc:docMk/>
            <pc:sldMk cId="152298608" sldId="259"/>
            <ac:spMk id="17" creationId="{799B05F4-9041-F13B-AB68-8EE55973F63C}"/>
          </ac:spMkLst>
        </pc:spChg>
        <pc:spChg chg="add mod">
          <ac:chgData name="Tsurukawa, Fernando" userId="23bf5fb2-7939-4392-8733-b5abc48a8528" providerId="ADAL" clId="{3E96B1C2-0F81-4605-978F-0DB12CAB5999}" dt="2024-07-29T21:02:26.674" v="536" actId="1076"/>
          <ac:spMkLst>
            <pc:docMk/>
            <pc:sldMk cId="152298608" sldId="259"/>
            <ac:spMk id="18" creationId="{215F27B4-2148-A1FF-A83A-9CC6CE2BD187}"/>
          </ac:spMkLst>
        </pc:spChg>
        <pc:spChg chg="add mod">
          <ac:chgData name="Tsurukawa, Fernando" userId="23bf5fb2-7939-4392-8733-b5abc48a8528" providerId="ADAL" clId="{3E96B1C2-0F81-4605-978F-0DB12CAB5999}" dt="2024-07-29T21:02:26.674" v="536" actId="1076"/>
          <ac:spMkLst>
            <pc:docMk/>
            <pc:sldMk cId="152298608" sldId="259"/>
            <ac:spMk id="19" creationId="{60DCC808-2E14-2879-8FA9-81C4F9F3DFBF}"/>
          </ac:spMkLst>
        </pc:spChg>
        <pc:picChg chg="add del mod ord">
          <ac:chgData name="Tsurukawa, Fernando" userId="23bf5fb2-7939-4392-8733-b5abc48a8528" providerId="ADAL" clId="{3E96B1C2-0F81-4605-978F-0DB12CAB5999}" dt="2024-07-29T20:57:52.062" v="388" actId="478"/>
          <ac:picMkLst>
            <pc:docMk/>
            <pc:sldMk cId="152298608" sldId="259"/>
            <ac:picMk id="5" creationId="{1092CD65-D894-53FC-116F-AB2623D83511}"/>
          </ac:picMkLst>
        </pc:picChg>
        <pc:picChg chg="add del mod">
          <ac:chgData name="Tsurukawa, Fernando" userId="23bf5fb2-7939-4392-8733-b5abc48a8528" providerId="ADAL" clId="{3E96B1C2-0F81-4605-978F-0DB12CAB5999}" dt="2024-07-29T20:58:22.842" v="391" actId="478"/>
          <ac:picMkLst>
            <pc:docMk/>
            <pc:sldMk cId="152298608" sldId="259"/>
            <ac:picMk id="7" creationId="{E24101F0-2EE9-EC33-439D-E5F0C1CA4DB3}"/>
          </ac:picMkLst>
        </pc:picChg>
        <pc:picChg chg="add mod">
          <ac:chgData name="Tsurukawa, Fernando" userId="23bf5fb2-7939-4392-8733-b5abc48a8528" providerId="ADAL" clId="{3E96B1C2-0F81-4605-978F-0DB12CAB5999}" dt="2024-07-29T21:02:26.674" v="536" actId="1076"/>
          <ac:picMkLst>
            <pc:docMk/>
            <pc:sldMk cId="152298608" sldId="259"/>
            <ac:picMk id="9" creationId="{6D4BFC07-56C0-E528-B920-832A0A243E26}"/>
          </ac:picMkLst>
        </pc:picChg>
        <pc:picChg chg="add mod">
          <ac:chgData name="Tsurukawa, Fernando" userId="23bf5fb2-7939-4392-8733-b5abc48a8528" providerId="ADAL" clId="{3E96B1C2-0F81-4605-978F-0DB12CAB5999}" dt="2024-07-29T21:02:26.674" v="536" actId="1076"/>
          <ac:picMkLst>
            <pc:docMk/>
            <pc:sldMk cId="152298608" sldId="259"/>
            <ac:picMk id="13" creationId="{6C968692-B506-FA2B-78F0-286FCBE6CC5D}"/>
          </ac:picMkLst>
        </pc:picChg>
      </pc:sldChg>
      <pc:sldChg chg="addSp delSp modSp new mod setBg">
        <pc:chgData name="Tsurukawa, Fernando" userId="23bf5fb2-7939-4392-8733-b5abc48a8528" providerId="ADAL" clId="{3E96B1C2-0F81-4605-978F-0DB12CAB5999}" dt="2024-07-29T20:49:13.390" v="297" actId="20577"/>
        <pc:sldMkLst>
          <pc:docMk/>
          <pc:sldMk cId="42081285" sldId="260"/>
        </pc:sldMkLst>
        <pc:spChg chg="del">
          <ac:chgData name="Tsurukawa, Fernando" userId="23bf5fb2-7939-4392-8733-b5abc48a8528" providerId="ADAL" clId="{3E96B1C2-0F81-4605-978F-0DB12CAB5999}" dt="2024-07-29T20:48:37.376" v="277" actId="478"/>
          <ac:spMkLst>
            <pc:docMk/>
            <pc:sldMk cId="42081285" sldId="260"/>
            <ac:spMk id="2" creationId="{1E4C545B-2B28-DF34-C07D-8ADCD927DFDD}"/>
          </ac:spMkLst>
        </pc:spChg>
        <pc:spChg chg="del">
          <ac:chgData name="Tsurukawa, Fernando" userId="23bf5fb2-7939-4392-8733-b5abc48a8528" providerId="ADAL" clId="{3E96B1C2-0F81-4605-978F-0DB12CAB5999}" dt="2024-07-29T20:48:35.810" v="276" actId="478"/>
          <ac:spMkLst>
            <pc:docMk/>
            <pc:sldMk cId="42081285" sldId="260"/>
            <ac:spMk id="3" creationId="{B4BB4400-CA3B-D400-D9C4-C79C31087750}"/>
          </ac:spMkLst>
        </pc:spChg>
        <pc:spChg chg="add mod">
          <ac:chgData name="Tsurukawa, Fernando" userId="23bf5fb2-7939-4392-8733-b5abc48a8528" providerId="ADAL" clId="{3E96B1C2-0F81-4605-978F-0DB12CAB5999}" dt="2024-07-29T20:49:13.390" v="297" actId="20577"/>
          <ac:spMkLst>
            <pc:docMk/>
            <pc:sldMk cId="42081285" sldId="260"/>
            <ac:spMk id="4" creationId="{FE280D9F-A11D-D360-077A-E423C8CD271C}"/>
          </ac:spMkLst>
        </pc:spChg>
        <pc:spChg chg="add mod">
          <ac:chgData name="Tsurukawa, Fernando" userId="23bf5fb2-7939-4392-8733-b5abc48a8528" providerId="ADAL" clId="{3E96B1C2-0F81-4605-978F-0DB12CAB5999}" dt="2024-07-29T20:49:01.215" v="279" actId="27636"/>
          <ac:spMkLst>
            <pc:docMk/>
            <pc:sldMk cId="42081285" sldId="260"/>
            <ac:spMk id="6" creationId="{3AFE5A34-FAAA-EA5E-BCD6-B4E85D910A39}"/>
          </ac:spMkLst>
        </pc:spChg>
        <pc:spChg chg="add mod">
          <ac:chgData name="Tsurukawa, Fernando" userId="23bf5fb2-7939-4392-8733-b5abc48a8528" providerId="ADAL" clId="{3E96B1C2-0F81-4605-978F-0DB12CAB5999}" dt="2024-07-29T20:49:01.193" v="278" actId="26606"/>
          <ac:spMkLst>
            <pc:docMk/>
            <pc:sldMk cId="42081285" sldId="260"/>
            <ac:spMk id="7" creationId="{D939F71A-3AE9-B81D-2A2D-64446E9C892C}"/>
          </ac:spMkLst>
        </pc:spChg>
        <pc:spChg chg="add">
          <ac:chgData name="Tsurukawa, Fernando" userId="23bf5fb2-7939-4392-8733-b5abc48a8528" providerId="ADAL" clId="{3E96B1C2-0F81-4605-978F-0DB12CAB5999}" dt="2024-07-29T20:49:01.193" v="278" actId="26606"/>
          <ac:spMkLst>
            <pc:docMk/>
            <pc:sldMk cId="42081285" sldId="260"/>
            <ac:spMk id="12" creationId="{6C4028FD-8BAA-4A19-BFDE-594D991B7552}"/>
          </ac:spMkLst>
        </pc:spChg>
        <pc:picChg chg="add mod">
          <ac:chgData name="Tsurukawa, Fernando" userId="23bf5fb2-7939-4392-8733-b5abc48a8528" providerId="ADAL" clId="{3E96B1C2-0F81-4605-978F-0DB12CAB5999}" dt="2024-07-29T20:49:01.193" v="278" actId="26606"/>
          <ac:picMkLst>
            <pc:docMk/>
            <pc:sldMk cId="42081285" sldId="260"/>
            <ac:picMk id="5" creationId="{E5511B5B-303C-DE03-A517-83EB9FBD54C9}"/>
          </ac:picMkLst>
        </pc:picChg>
      </pc:sldChg>
      <pc:sldChg chg="addSp delSp modSp add mod">
        <pc:chgData name="Tsurukawa, Fernando" userId="23bf5fb2-7939-4392-8733-b5abc48a8528" providerId="ADAL" clId="{3E96B1C2-0F81-4605-978F-0DB12CAB5999}" dt="2024-07-29T21:10:01.052" v="887" actId="1076"/>
        <pc:sldMkLst>
          <pc:docMk/>
          <pc:sldMk cId="1546219409" sldId="261"/>
        </pc:sldMkLst>
        <pc:spChg chg="mod">
          <ac:chgData name="Tsurukawa, Fernando" userId="23bf5fb2-7939-4392-8733-b5abc48a8528" providerId="ADAL" clId="{3E96B1C2-0F81-4605-978F-0DB12CAB5999}" dt="2024-07-29T20:51:39.381" v="316" actId="20577"/>
          <ac:spMkLst>
            <pc:docMk/>
            <pc:sldMk cId="1546219409" sldId="261"/>
            <ac:spMk id="2" creationId="{09DAB266-C3BE-6B85-E43F-AF8BA5D5D2C4}"/>
          </ac:spMkLst>
        </pc:spChg>
        <pc:spChg chg="add mod">
          <ac:chgData name="Tsurukawa, Fernando" userId="23bf5fb2-7939-4392-8733-b5abc48a8528" providerId="ADAL" clId="{3E96B1C2-0F81-4605-978F-0DB12CAB5999}" dt="2024-07-29T21:10:01.052" v="887" actId="1076"/>
          <ac:spMkLst>
            <pc:docMk/>
            <pc:sldMk cId="1546219409" sldId="261"/>
            <ac:spMk id="3" creationId="{E99684C9-A9E4-99FB-B020-53BA8641D483}"/>
          </ac:spMkLst>
        </pc:spChg>
        <pc:spChg chg="add mod">
          <ac:chgData name="Tsurukawa, Fernando" userId="23bf5fb2-7939-4392-8733-b5abc48a8528" providerId="ADAL" clId="{3E96B1C2-0F81-4605-978F-0DB12CAB5999}" dt="2024-07-29T21:09:07.620" v="876" actId="1076"/>
          <ac:spMkLst>
            <pc:docMk/>
            <pc:sldMk cId="1546219409" sldId="261"/>
            <ac:spMk id="4" creationId="{3EFB3AC3-EAD0-37C0-7935-3D37810753C6}"/>
          </ac:spMkLst>
        </pc:spChg>
        <pc:spChg chg="add mod">
          <ac:chgData name="Tsurukawa, Fernando" userId="23bf5fb2-7939-4392-8733-b5abc48a8528" providerId="ADAL" clId="{3E96B1C2-0F81-4605-978F-0DB12CAB5999}" dt="2024-07-29T21:09:03.494" v="874" actId="14100"/>
          <ac:spMkLst>
            <pc:docMk/>
            <pc:sldMk cId="1546219409" sldId="261"/>
            <ac:spMk id="6" creationId="{418850E2-D3B8-723F-D9C4-DD3738253D04}"/>
          </ac:spMkLst>
        </pc:spChg>
        <pc:spChg chg="add mod">
          <ac:chgData name="Tsurukawa, Fernando" userId="23bf5fb2-7939-4392-8733-b5abc48a8528" providerId="ADAL" clId="{3E96B1C2-0F81-4605-978F-0DB12CAB5999}" dt="2024-07-29T21:09:46.624" v="882" actId="1076"/>
          <ac:spMkLst>
            <pc:docMk/>
            <pc:sldMk cId="1546219409" sldId="261"/>
            <ac:spMk id="7" creationId="{00257735-C5A3-E126-DE19-11951FBADA6B}"/>
          </ac:spMkLst>
        </pc:spChg>
        <pc:spChg chg="del mod">
          <ac:chgData name="Tsurukawa, Fernando" userId="23bf5fb2-7939-4392-8733-b5abc48a8528" providerId="ADAL" clId="{3E96B1C2-0F81-4605-978F-0DB12CAB5999}" dt="2024-07-29T21:06:51.818" v="708" actId="478"/>
          <ac:spMkLst>
            <pc:docMk/>
            <pc:sldMk cId="1546219409" sldId="261"/>
            <ac:spMk id="9" creationId="{2118567E-47CA-25AB-74AB-9C377031D6EA}"/>
          </ac:spMkLst>
        </pc:spChg>
        <pc:picChg chg="mod">
          <ac:chgData name="Tsurukawa, Fernando" userId="23bf5fb2-7939-4392-8733-b5abc48a8528" providerId="ADAL" clId="{3E96B1C2-0F81-4605-978F-0DB12CAB5999}" dt="2024-07-29T21:08:48.224" v="870" actId="1076"/>
          <ac:picMkLst>
            <pc:docMk/>
            <pc:sldMk cId="1546219409" sldId="261"/>
            <ac:picMk id="5" creationId="{6A3891F8-D890-B249-2780-052127D58921}"/>
          </ac:picMkLst>
        </pc:picChg>
        <pc:cxnChg chg="add mod">
          <ac:chgData name="Tsurukawa, Fernando" userId="23bf5fb2-7939-4392-8733-b5abc48a8528" providerId="ADAL" clId="{3E96B1C2-0F81-4605-978F-0DB12CAB5999}" dt="2024-07-29T21:09:44.402" v="881" actId="1582"/>
          <ac:cxnSpMkLst>
            <pc:docMk/>
            <pc:sldMk cId="1546219409" sldId="261"/>
            <ac:cxnSpMk id="10" creationId="{0DE98E72-841A-641D-266D-37326546B5FF}"/>
          </ac:cxnSpMkLst>
        </pc:cxnChg>
        <pc:cxnChg chg="add mod">
          <ac:chgData name="Tsurukawa, Fernando" userId="23bf5fb2-7939-4392-8733-b5abc48a8528" providerId="ADAL" clId="{3E96B1C2-0F81-4605-978F-0DB12CAB5999}" dt="2024-07-29T21:09:58.246" v="886" actId="14100"/>
          <ac:cxnSpMkLst>
            <pc:docMk/>
            <pc:sldMk cId="1546219409" sldId="261"/>
            <ac:cxnSpMk id="11" creationId="{9FB84F46-C5B0-52D9-7C0C-33433B0E8ED6}"/>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3C-5C54-1C60-A191-E8C8D91E8D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032F04-5042-1958-CD92-45F61FDD8E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9D236F-50FA-3E1B-AA69-6F814D5EB0A9}"/>
              </a:ext>
            </a:extLst>
          </p:cNvPr>
          <p:cNvSpPr>
            <a:spLocks noGrp="1"/>
          </p:cNvSpPr>
          <p:nvPr>
            <p:ph type="dt" sz="half" idx="10"/>
          </p:nvPr>
        </p:nvSpPr>
        <p:spPr/>
        <p:txBody>
          <a:bodyPr/>
          <a:lstStyle/>
          <a:p>
            <a:fld id="{F511F6B7-31AF-4C13-B5C7-5C48C6EFCE04}" type="datetimeFigureOut">
              <a:rPr lang="en-US" smtClean="0"/>
              <a:t>7/29/2024</a:t>
            </a:fld>
            <a:endParaRPr lang="en-US"/>
          </a:p>
        </p:txBody>
      </p:sp>
      <p:sp>
        <p:nvSpPr>
          <p:cNvPr id="5" name="Footer Placeholder 4">
            <a:extLst>
              <a:ext uri="{FF2B5EF4-FFF2-40B4-BE49-F238E27FC236}">
                <a16:creationId xmlns:a16="http://schemas.microsoft.com/office/drawing/2014/main" id="{0EFC4E00-7F0F-C0FA-7C21-922A6DDE3F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28ACEC-C1FA-C38B-8A77-1127C2BD4E21}"/>
              </a:ext>
            </a:extLst>
          </p:cNvPr>
          <p:cNvSpPr>
            <a:spLocks noGrp="1"/>
          </p:cNvSpPr>
          <p:nvPr>
            <p:ph type="sldNum" sz="quarter" idx="12"/>
          </p:nvPr>
        </p:nvSpPr>
        <p:spPr/>
        <p:txBody>
          <a:bodyPr/>
          <a:lstStyle/>
          <a:p>
            <a:fld id="{8957D325-CAAE-462D-82EB-36517F9DFA69}" type="slidenum">
              <a:rPr lang="en-US" smtClean="0"/>
              <a:t>‹#›</a:t>
            </a:fld>
            <a:endParaRPr lang="en-US"/>
          </a:p>
        </p:txBody>
      </p:sp>
    </p:spTree>
    <p:extLst>
      <p:ext uri="{BB962C8B-B14F-4D97-AF65-F5344CB8AC3E}">
        <p14:creationId xmlns:p14="http://schemas.microsoft.com/office/powerpoint/2010/main" val="84089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3E77-E6DE-5C59-74DF-F6097CF9DD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5C6C48-AEC0-00C4-79EA-5D078FCAEF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2E1617-CE44-AF6E-547E-4A9F1112C203}"/>
              </a:ext>
            </a:extLst>
          </p:cNvPr>
          <p:cNvSpPr>
            <a:spLocks noGrp="1"/>
          </p:cNvSpPr>
          <p:nvPr>
            <p:ph type="dt" sz="half" idx="10"/>
          </p:nvPr>
        </p:nvSpPr>
        <p:spPr/>
        <p:txBody>
          <a:bodyPr/>
          <a:lstStyle/>
          <a:p>
            <a:fld id="{F511F6B7-31AF-4C13-B5C7-5C48C6EFCE04}" type="datetimeFigureOut">
              <a:rPr lang="en-US" smtClean="0"/>
              <a:t>7/29/2024</a:t>
            </a:fld>
            <a:endParaRPr lang="en-US"/>
          </a:p>
        </p:txBody>
      </p:sp>
      <p:sp>
        <p:nvSpPr>
          <p:cNvPr id="5" name="Footer Placeholder 4">
            <a:extLst>
              <a:ext uri="{FF2B5EF4-FFF2-40B4-BE49-F238E27FC236}">
                <a16:creationId xmlns:a16="http://schemas.microsoft.com/office/drawing/2014/main" id="{31D532F7-0BBD-7629-3069-1C40D07F9E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006928-CD4A-5B59-7ECD-C3E3521B0A44}"/>
              </a:ext>
            </a:extLst>
          </p:cNvPr>
          <p:cNvSpPr>
            <a:spLocks noGrp="1"/>
          </p:cNvSpPr>
          <p:nvPr>
            <p:ph type="sldNum" sz="quarter" idx="12"/>
          </p:nvPr>
        </p:nvSpPr>
        <p:spPr/>
        <p:txBody>
          <a:bodyPr/>
          <a:lstStyle/>
          <a:p>
            <a:fld id="{8957D325-CAAE-462D-82EB-36517F9DFA69}" type="slidenum">
              <a:rPr lang="en-US" smtClean="0"/>
              <a:t>‹#›</a:t>
            </a:fld>
            <a:endParaRPr lang="en-US"/>
          </a:p>
        </p:txBody>
      </p:sp>
    </p:spTree>
    <p:extLst>
      <p:ext uri="{BB962C8B-B14F-4D97-AF65-F5344CB8AC3E}">
        <p14:creationId xmlns:p14="http://schemas.microsoft.com/office/powerpoint/2010/main" val="3595966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EAA4BC-A4AA-E07D-1AB7-DBE37E92A4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D286B9-3926-E223-6669-9CAB5406A9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C60C45-FB76-BC33-1785-D3359B2E20D2}"/>
              </a:ext>
            </a:extLst>
          </p:cNvPr>
          <p:cNvSpPr>
            <a:spLocks noGrp="1"/>
          </p:cNvSpPr>
          <p:nvPr>
            <p:ph type="dt" sz="half" idx="10"/>
          </p:nvPr>
        </p:nvSpPr>
        <p:spPr/>
        <p:txBody>
          <a:bodyPr/>
          <a:lstStyle/>
          <a:p>
            <a:fld id="{F511F6B7-31AF-4C13-B5C7-5C48C6EFCE04}" type="datetimeFigureOut">
              <a:rPr lang="en-US" smtClean="0"/>
              <a:t>7/29/2024</a:t>
            </a:fld>
            <a:endParaRPr lang="en-US"/>
          </a:p>
        </p:txBody>
      </p:sp>
      <p:sp>
        <p:nvSpPr>
          <p:cNvPr id="5" name="Footer Placeholder 4">
            <a:extLst>
              <a:ext uri="{FF2B5EF4-FFF2-40B4-BE49-F238E27FC236}">
                <a16:creationId xmlns:a16="http://schemas.microsoft.com/office/drawing/2014/main" id="{B9073D91-2B9E-1699-8051-B4373A024C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3A47A5-4D4A-2897-523B-FBAAEE92BA9C}"/>
              </a:ext>
            </a:extLst>
          </p:cNvPr>
          <p:cNvSpPr>
            <a:spLocks noGrp="1"/>
          </p:cNvSpPr>
          <p:nvPr>
            <p:ph type="sldNum" sz="quarter" idx="12"/>
          </p:nvPr>
        </p:nvSpPr>
        <p:spPr/>
        <p:txBody>
          <a:bodyPr/>
          <a:lstStyle/>
          <a:p>
            <a:fld id="{8957D325-CAAE-462D-82EB-36517F9DFA69}" type="slidenum">
              <a:rPr lang="en-US" smtClean="0"/>
              <a:t>‹#›</a:t>
            </a:fld>
            <a:endParaRPr lang="en-US"/>
          </a:p>
        </p:txBody>
      </p:sp>
    </p:spTree>
    <p:extLst>
      <p:ext uri="{BB962C8B-B14F-4D97-AF65-F5344CB8AC3E}">
        <p14:creationId xmlns:p14="http://schemas.microsoft.com/office/powerpoint/2010/main" val="312451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F15F-0A84-D815-5A40-0035C2D96C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94A0D2-AC9B-4787-6966-DA802E3EB1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C29C97-79A3-FED0-3BD6-1D07BD768036}"/>
              </a:ext>
            </a:extLst>
          </p:cNvPr>
          <p:cNvSpPr>
            <a:spLocks noGrp="1"/>
          </p:cNvSpPr>
          <p:nvPr>
            <p:ph type="dt" sz="half" idx="10"/>
          </p:nvPr>
        </p:nvSpPr>
        <p:spPr/>
        <p:txBody>
          <a:bodyPr/>
          <a:lstStyle/>
          <a:p>
            <a:fld id="{F511F6B7-31AF-4C13-B5C7-5C48C6EFCE04}" type="datetimeFigureOut">
              <a:rPr lang="en-US" smtClean="0"/>
              <a:t>7/29/2024</a:t>
            </a:fld>
            <a:endParaRPr lang="en-US"/>
          </a:p>
        </p:txBody>
      </p:sp>
      <p:sp>
        <p:nvSpPr>
          <p:cNvPr id="5" name="Footer Placeholder 4">
            <a:extLst>
              <a:ext uri="{FF2B5EF4-FFF2-40B4-BE49-F238E27FC236}">
                <a16:creationId xmlns:a16="http://schemas.microsoft.com/office/drawing/2014/main" id="{96A8E399-F56B-9DBC-1B2C-1D1BD43CBB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D9AFA-4582-AACE-A210-58E2D9052FB3}"/>
              </a:ext>
            </a:extLst>
          </p:cNvPr>
          <p:cNvSpPr>
            <a:spLocks noGrp="1"/>
          </p:cNvSpPr>
          <p:nvPr>
            <p:ph type="sldNum" sz="quarter" idx="12"/>
          </p:nvPr>
        </p:nvSpPr>
        <p:spPr/>
        <p:txBody>
          <a:bodyPr/>
          <a:lstStyle/>
          <a:p>
            <a:fld id="{8957D325-CAAE-462D-82EB-36517F9DFA69}" type="slidenum">
              <a:rPr lang="en-US" smtClean="0"/>
              <a:t>‹#›</a:t>
            </a:fld>
            <a:endParaRPr lang="en-US"/>
          </a:p>
        </p:txBody>
      </p:sp>
    </p:spTree>
    <p:extLst>
      <p:ext uri="{BB962C8B-B14F-4D97-AF65-F5344CB8AC3E}">
        <p14:creationId xmlns:p14="http://schemas.microsoft.com/office/powerpoint/2010/main" val="2369421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ED010-9714-B96A-C7C5-25EDF970C2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B9BCA0-0910-5BB0-CC2E-6E38F102AA2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6A1FAF-C777-0716-EDD4-EB8E276DA4C5}"/>
              </a:ext>
            </a:extLst>
          </p:cNvPr>
          <p:cNvSpPr>
            <a:spLocks noGrp="1"/>
          </p:cNvSpPr>
          <p:nvPr>
            <p:ph type="dt" sz="half" idx="10"/>
          </p:nvPr>
        </p:nvSpPr>
        <p:spPr/>
        <p:txBody>
          <a:bodyPr/>
          <a:lstStyle/>
          <a:p>
            <a:fld id="{F511F6B7-31AF-4C13-B5C7-5C48C6EFCE04}" type="datetimeFigureOut">
              <a:rPr lang="en-US" smtClean="0"/>
              <a:t>7/29/2024</a:t>
            </a:fld>
            <a:endParaRPr lang="en-US"/>
          </a:p>
        </p:txBody>
      </p:sp>
      <p:sp>
        <p:nvSpPr>
          <p:cNvPr id="5" name="Footer Placeholder 4">
            <a:extLst>
              <a:ext uri="{FF2B5EF4-FFF2-40B4-BE49-F238E27FC236}">
                <a16:creationId xmlns:a16="http://schemas.microsoft.com/office/drawing/2014/main" id="{F03786C8-5319-616B-FC5E-86354A210A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52E95-CA20-8191-496E-AC307F44419F}"/>
              </a:ext>
            </a:extLst>
          </p:cNvPr>
          <p:cNvSpPr>
            <a:spLocks noGrp="1"/>
          </p:cNvSpPr>
          <p:nvPr>
            <p:ph type="sldNum" sz="quarter" idx="12"/>
          </p:nvPr>
        </p:nvSpPr>
        <p:spPr/>
        <p:txBody>
          <a:bodyPr/>
          <a:lstStyle/>
          <a:p>
            <a:fld id="{8957D325-CAAE-462D-82EB-36517F9DFA69}" type="slidenum">
              <a:rPr lang="en-US" smtClean="0"/>
              <a:t>‹#›</a:t>
            </a:fld>
            <a:endParaRPr lang="en-US"/>
          </a:p>
        </p:txBody>
      </p:sp>
    </p:spTree>
    <p:extLst>
      <p:ext uri="{BB962C8B-B14F-4D97-AF65-F5344CB8AC3E}">
        <p14:creationId xmlns:p14="http://schemas.microsoft.com/office/powerpoint/2010/main" val="1822016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E5D9-C76F-859D-5C4B-0014EBD36A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C0C44C-7AB3-5030-1179-28FF7937E5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2F2CD0-394D-66DD-5AFC-AB08483FD3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8B8FC6-E1FF-857F-5A91-887355340858}"/>
              </a:ext>
            </a:extLst>
          </p:cNvPr>
          <p:cNvSpPr>
            <a:spLocks noGrp="1"/>
          </p:cNvSpPr>
          <p:nvPr>
            <p:ph type="dt" sz="half" idx="10"/>
          </p:nvPr>
        </p:nvSpPr>
        <p:spPr/>
        <p:txBody>
          <a:bodyPr/>
          <a:lstStyle/>
          <a:p>
            <a:fld id="{F511F6B7-31AF-4C13-B5C7-5C48C6EFCE04}" type="datetimeFigureOut">
              <a:rPr lang="en-US" smtClean="0"/>
              <a:t>7/29/2024</a:t>
            </a:fld>
            <a:endParaRPr lang="en-US"/>
          </a:p>
        </p:txBody>
      </p:sp>
      <p:sp>
        <p:nvSpPr>
          <p:cNvPr id="6" name="Footer Placeholder 5">
            <a:extLst>
              <a:ext uri="{FF2B5EF4-FFF2-40B4-BE49-F238E27FC236}">
                <a16:creationId xmlns:a16="http://schemas.microsoft.com/office/drawing/2014/main" id="{1EDE7DB3-3361-264A-4000-72A9CC366F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118AA-86E7-1863-C60D-043A3D495A3D}"/>
              </a:ext>
            </a:extLst>
          </p:cNvPr>
          <p:cNvSpPr>
            <a:spLocks noGrp="1"/>
          </p:cNvSpPr>
          <p:nvPr>
            <p:ph type="sldNum" sz="quarter" idx="12"/>
          </p:nvPr>
        </p:nvSpPr>
        <p:spPr/>
        <p:txBody>
          <a:bodyPr/>
          <a:lstStyle/>
          <a:p>
            <a:fld id="{8957D325-CAAE-462D-82EB-36517F9DFA69}" type="slidenum">
              <a:rPr lang="en-US" smtClean="0"/>
              <a:t>‹#›</a:t>
            </a:fld>
            <a:endParaRPr lang="en-US"/>
          </a:p>
        </p:txBody>
      </p:sp>
    </p:spTree>
    <p:extLst>
      <p:ext uri="{BB962C8B-B14F-4D97-AF65-F5344CB8AC3E}">
        <p14:creationId xmlns:p14="http://schemas.microsoft.com/office/powerpoint/2010/main" val="4080780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9D9D-B034-49E5-77F4-2E9B254722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5873DF-26E4-7AE0-E95A-3A39EE9B5A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959F84-88F3-11D1-E268-F6E3E9F906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9ECEFD-29F6-D123-226F-E178D8C030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E8A5A5-C183-9C89-61BD-FEBF6B628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BED361-6DCC-2F18-4F7C-87C2BEA8FC4D}"/>
              </a:ext>
            </a:extLst>
          </p:cNvPr>
          <p:cNvSpPr>
            <a:spLocks noGrp="1"/>
          </p:cNvSpPr>
          <p:nvPr>
            <p:ph type="dt" sz="half" idx="10"/>
          </p:nvPr>
        </p:nvSpPr>
        <p:spPr/>
        <p:txBody>
          <a:bodyPr/>
          <a:lstStyle/>
          <a:p>
            <a:fld id="{F511F6B7-31AF-4C13-B5C7-5C48C6EFCE04}" type="datetimeFigureOut">
              <a:rPr lang="en-US" smtClean="0"/>
              <a:t>7/29/2024</a:t>
            </a:fld>
            <a:endParaRPr lang="en-US"/>
          </a:p>
        </p:txBody>
      </p:sp>
      <p:sp>
        <p:nvSpPr>
          <p:cNvPr id="8" name="Footer Placeholder 7">
            <a:extLst>
              <a:ext uri="{FF2B5EF4-FFF2-40B4-BE49-F238E27FC236}">
                <a16:creationId xmlns:a16="http://schemas.microsoft.com/office/drawing/2014/main" id="{5EF811E9-ACD5-6ADC-BF96-0913EB2A18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1CA427-206B-BF05-22DB-B91BDAF64208}"/>
              </a:ext>
            </a:extLst>
          </p:cNvPr>
          <p:cNvSpPr>
            <a:spLocks noGrp="1"/>
          </p:cNvSpPr>
          <p:nvPr>
            <p:ph type="sldNum" sz="quarter" idx="12"/>
          </p:nvPr>
        </p:nvSpPr>
        <p:spPr/>
        <p:txBody>
          <a:bodyPr/>
          <a:lstStyle/>
          <a:p>
            <a:fld id="{8957D325-CAAE-462D-82EB-36517F9DFA69}" type="slidenum">
              <a:rPr lang="en-US" smtClean="0"/>
              <a:t>‹#›</a:t>
            </a:fld>
            <a:endParaRPr lang="en-US"/>
          </a:p>
        </p:txBody>
      </p:sp>
    </p:spTree>
    <p:extLst>
      <p:ext uri="{BB962C8B-B14F-4D97-AF65-F5344CB8AC3E}">
        <p14:creationId xmlns:p14="http://schemas.microsoft.com/office/powerpoint/2010/main" val="3169171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D04A-5687-5FA0-7A73-0ADCB7EBF0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7D8B77-6F3B-40AC-8BA5-D841A3935943}"/>
              </a:ext>
            </a:extLst>
          </p:cNvPr>
          <p:cNvSpPr>
            <a:spLocks noGrp="1"/>
          </p:cNvSpPr>
          <p:nvPr>
            <p:ph type="dt" sz="half" idx="10"/>
          </p:nvPr>
        </p:nvSpPr>
        <p:spPr/>
        <p:txBody>
          <a:bodyPr/>
          <a:lstStyle/>
          <a:p>
            <a:fld id="{F511F6B7-31AF-4C13-B5C7-5C48C6EFCE04}" type="datetimeFigureOut">
              <a:rPr lang="en-US" smtClean="0"/>
              <a:t>7/29/2024</a:t>
            </a:fld>
            <a:endParaRPr lang="en-US"/>
          </a:p>
        </p:txBody>
      </p:sp>
      <p:sp>
        <p:nvSpPr>
          <p:cNvPr id="4" name="Footer Placeholder 3">
            <a:extLst>
              <a:ext uri="{FF2B5EF4-FFF2-40B4-BE49-F238E27FC236}">
                <a16:creationId xmlns:a16="http://schemas.microsoft.com/office/drawing/2014/main" id="{C3585ED9-A58C-CC48-8D11-818FCCCA87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10BC55-75E7-8043-DC1E-ABCA859DFBEC}"/>
              </a:ext>
            </a:extLst>
          </p:cNvPr>
          <p:cNvSpPr>
            <a:spLocks noGrp="1"/>
          </p:cNvSpPr>
          <p:nvPr>
            <p:ph type="sldNum" sz="quarter" idx="12"/>
          </p:nvPr>
        </p:nvSpPr>
        <p:spPr/>
        <p:txBody>
          <a:bodyPr/>
          <a:lstStyle/>
          <a:p>
            <a:fld id="{8957D325-CAAE-462D-82EB-36517F9DFA69}" type="slidenum">
              <a:rPr lang="en-US" smtClean="0"/>
              <a:t>‹#›</a:t>
            </a:fld>
            <a:endParaRPr lang="en-US"/>
          </a:p>
        </p:txBody>
      </p:sp>
    </p:spTree>
    <p:extLst>
      <p:ext uri="{BB962C8B-B14F-4D97-AF65-F5344CB8AC3E}">
        <p14:creationId xmlns:p14="http://schemas.microsoft.com/office/powerpoint/2010/main" val="945237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DC28C1-6099-BB69-2060-BEBE5CAFCA53}"/>
              </a:ext>
            </a:extLst>
          </p:cNvPr>
          <p:cNvSpPr>
            <a:spLocks noGrp="1"/>
          </p:cNvSpPr>
          <p:nvPr>
            <p:ph type="dt" sz="half" idx="10"/>
          </p:nvPr>
        </p:nvSpPr>
        <p:spPr/>
        <p:txBody>
          <a:bodyPr/>
          <a:lstStyle/>
          <a:p>
            <a:fld id="{F511F6B7-31AF-4C13-B5C7-5C48C6EFCE04}" type="datetimeFigureOut">
              <a:rPr lang="en-US" smtClean="0"/>
              <a:t>7/29/2024</a:t>
            </a:fld>
            <a:endParaRPr lang="en-US"/>
          </a:p>
        </p:txBody>
      </p:sp>
      <p:sp>
        <p:nvSpPr>
          <p:cNvPr id="3" name="Footer Placeholder 2">
            <a:extLst>
              <a:ext uri="{FF2B5EF4-FFF2-40B4-BE49-F238E27FC236}">
                <a16:creationId xmlns:a16="http://schemas.microsoft.com/office/drawing/2014/main" id="{4A01C672-6209-C7C2-884A-ADA2A74081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A84E16-8D31-18D4-5335-4AEF43F09597}"/>
              </a:ext>
            </a:extLst>
          </p:cNvPr>
          <p:cNvSpPr>
            <a:spLocks noGrp="1"/>
          </p:cNvSpPr>
          <p:nvPr>
            <p:ph type="sldNum" sz="quarter" idx="12"/>
          </p:nvPr>
        </p:nvSpPr>
        <p:spPr/>
        <p:txBody>
          <a:bodyPr/>
          <a:lstStyle/>
          <a:p>
            <a:fld id="{8957D325-CAAE-462D-82EB-36517F9DFA69}" type="slidenum">
              <a:rPr lang="en-US" smtClean="0"/>
              <a:t>‹#›</a:t>
            </a:fld>
            <a:endParaRPr lang="en-US"/>
          </a:p>
        </p:txBody>
      </p:sp>
    </p:spTree>
    <p:extLst>
      <p:ext uri="{BB962C8B-B14F-4D97-AF65-F5344CB8AC3E}">
        <p14:creationId xmlns:p14="http://schemas.microsoft.com/office/powerpoint/2010/main" val="1139857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8743D-BC4A-0496-6A87-E6F61FF7C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995929-C0BA-D1F5-1A3A-444F126296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0A0A94-0011-3912-8F02-EC9AC4260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659A1-DE0E-D43E-C7F5-E1B48109CB74}"/>
              </a:ext>
            </a:extLst>
          </p:cNvPr>
          <p:cNvSpPr>
            <a:spLocks noGrp="1"/>
          </p:cNvSpPr>
          <p:nvPr>
            <p:ph type="dt" sz="half" idx="10"/>
          </p:nvPr>
        </p:nvSpPr>
        <p:spPr/>
        <p:txBody>
          <a:bodyPr/>
          <a:lstStyle/>
          <a:p>
            <a:fld id="{F511F6B7-31AF-4C13-B5C7-5C48C6EFCE04}" type="datetimeFigureOut">
              <a:rPr lang="en-US" smtClean="0"/>
              <a:t>7/29/2024</a:t>
            </a:fld>
            <a:endParaRPr lang="en-US"/>
          </a:p>
        </p:txBody>
      </p:sp>
      <p:sp>
        <p:nvSpPr>
          <p:cNvPr id="6" name="Footer Placeholder 5">
            <a:extLst>
              <a:ext uri="{FF2B5EF4-FFF2-40B4-BE49-F238E27FC236}">
                <a16:creationId xmlns:a16="http://schemas.microsoft.com/office/drawing/2014/main" id="{593BF4E5-7E0E-7922-1A2B-1CB0B0D986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1C62FF-C182-0851-E8E3-3CBEE4180AEC}"/>
              </a:ext>
            </a:extLst>
          </p:cNvPr>
          <p:cNvSpPr>
            <a:spLocks noGrp="1"/>
          </p:cNvSpPr>
          <p:nvPr>
            <p:ph type="sldNum" sz="quarter" idx="12"/>
          </p:nvPr>
        </p:nvSpPr>
        <p:spPr/>
        <p:txBody>
          <a:bodyPr/>
          <a:lstStyle/>
          <a:p>
            <a:fld id="{8957D325-CAAE-462D-82EB-36517F9DFA69}" type="slidenum">
              <a:rPr lang="en-US" smtClean="0"/>
              <a:t>‹#›</a:t>
            </a:fld>
            <a:endParaRPr lang="en-US"/>
          </a:p>
        </p:txBody>
      </p:sp>
    </p:spTree>
    <p:extLst>
      <p:ext uri="{BB962C8B-B14F-4D97-AF65-F5344CB8AC3E}">
        <p14:creationId xmlns:p14="http://schemas.microsoft.com/office/powerpoint/2010/main" val="544624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507AC-9B42-CC62-FD01-079AC77522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D52F8D-17CF-7880-715A-F7348E0E66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30514D-E94F-59AC-38D2-92B7905C2E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62B0FF-3971-A707-B08A-D08914E82B88}"/>
              </a:ext>
            </a:extLst>
          </p:cNvPr>
          <p:cNvSpPr>
            <a:spLocks noGrp="1"/>
          </p:cNvSpPr>
          <p:nvPr>
            <p:ph type="dt" sz="half" idx="10"/>
          </p:nvPr>
        </p:nvSpPr>
        <p:spPr/>
        <p:txBody>
          <a:bodyPr/>
          <a:lstStyle/>
          <a:p>
            <a:fld id="{F511F6B7-31AF-4C13-B5C7-5C48C6EFCE04}" type="datetimeFigureOut">
              <a:rPr lang="en-US" smtClean="0"/>
              <a:t>7/29/2024</a:t>
            </a:fld>
            <a:endParaRPr lang="en-US"/>
          </a:p>
        </p:txBody>
      </p:sp>
      <p:sp>
        <p:nvSpPr>
          <p:cNvPr id="6" name="Footer Placeholder 5">
            <a:extLst>
              <a:ext uri="{FF2B5EF4-FFF2-40B4-BE49-F238E27FC236}">
                <a16:creationId xmlns:a16="http://schemas.microsoft.com/office/drawing/2014/main" id="{3524A832-8263-4DFF-C656-C596800464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4B53B5-11F6-495E-AEB7-CF126B76E40A}"/>
              </a:ext>
            </a:extLst>
          </p:cNvPr>
          <p:cNvSpPr>
            <a:spLocks noGrp="1"/>
          </p:cNvSpPr>
          <p:nvPr>
            <p:ph type="sldNum" sz="quarter" idx="12"/>
          </p:nvPr>
        </p:nvSpPr>
        <p:spPr/>
        <p:txBody>
          <a:bodyPr/>
          <a:lstStyle/>
          <a:p>
            <a:fld id="{8957D325-CAAE-462D-82EB-36517F9DFA69}" type="slidenum">
              <a:rPr lang="en-US" smtClean="0"/>
              <a:t>‹#›</a:t>
            </a:fld>
            <a:endParaRPr lang="en-US"/>
          </a:p>
        </p:txBody>
      </p:sp>
    </p:spTree>
    <p:extLst>
      <p:ext uri="{BB962C8B-B14F-4D97-AF65-F5344CB8AC3E}">
        <p14:creationId xmlns:p14="http://schemas.microsoft.com/office/powerpoint/2010/main" val="1767933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A6A686-EC39-74D1-3685-003BC0910D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B58E29-0858-ED76-BD3C-534B3DF077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ECAA4E-4E4B-02F7-B6CB-D4C23E6E8A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511F6B7-31AF-4C13-B5C7-5C48C6EFCE04}" type="datetimeFigureOut">
              <a:rPr lang="en-US" smtClean="0"/>
              <a:t>7/29/2024</a:t>
            </a:fld>
            <a:endParaRPr lang="en-US"/>
          </a:p>
        </p:txBody>
      </p:sp>
      <p:sp>
        <p:nvSpPr>
          <p:cNvPr id="5" name="Footer Placeholder 4">
            <a:extLst>
              <a:ext uri="{FF2B5EF4-FFF2-40B4-BE49-F238E27FC236}">
                <a16:creationId xmlns:a16="http://schemas.microsoft.com/office/drawing/2014/main" id="{5563C4C6-1C10-7E0B-3798-551843A100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54CD797-C3E1-819B-F729-2662A57559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957D325-CAAE-462D-82EB-36517F9DFA69}" type="slidenum">
              <a:rPr lang="en-US" smtClean="0"/>
              <a:t>‹#›</a:t>
            </a:fld>
            <a:endParaRPr lang="en-US"/>
          </a:p>
        </p:txBody>
      </p:sp>
    </p:spTree>
    <p:extLst>
      <p:ext uri="{BB962C8B-B14F-4D97-AF65-F5344CB8AC3E}">
        <p14:creationId xmlns:p14="http://schemas.microsoft.com/office/powerpoint/2010/main" val="579313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F05ACD0-FF4A-4F8F-B5C5-6A4EBD0D1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C9AFA28-B5ED-4346-9AF7-68A157F16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F10D6612-1ECF-38AF-EB9C-2A82D7FCAD36}"/>
              </a:ext>
            </a:extLst>
          </p:cNvPr>
          <p:cNvSpPr>
            <a:spLocks noGrp="1"/>
          </p:cNvSpPr>
          <p:nvPr>
            <p:ph type="ctrTitle"/>
          </p:nvPr>
        </p:nvSpPr>
        <p:spPr>
          <a:xfrm>
            <a:off x="1472608" y="2050473"/>
            <a:ext cx="4561369" cy="586430"/>
          </a:xfrm>
        </p:spPr>
        <p:txBody>
          <a:bodyPr anchor="b">
            <a:normAutofit/>
          </a:bodyPr>
          <a:lstStyle/>
          <a:p>
            <a:r>
              <a:rPr lang="en-US" sz="3200" dirty="0">
                <a:solidFill>
                  <a:srgbClr val="595959"/>
                </a:solidFill>
              </a:rPr>
              <a:t>Random Forests</a:t>
            </a:r>
          </a:p>
        </p:txBody>
      </p:sp>
      <p:sp>
        <p:nvSpPr>
          <p:cNvPr id="3" name="Subtitle 2">
            <a:extLst>
              <a:ext uri="{FF2B5EF4-FFF2-40B4-BE49-F238E27FC236}">
                <a16:creationId xmlns:a16="http://schemas.microsoft.com/office/drawing/2014/main" id="{26C29D80-20A5-BEE2-F4B6-3B8F7EE3885E}"/>
              </a:ext>
            </a:extLst>
          </p:cNvPr>
          <p:cNvSpPr>
            <a:spLocks noGrp="1"/>
          </p:cNvSpPr>
          <p:nvPr>
            <p:ph type="subTitle" idx="1"/>
          </p:nvPr>
        </p:nvSpPr>
        <p:spPr>
          <a:xfrm>
            <a:off x="1472608" y="2879091"/>
            <a:ext cx="4561369" cy="1416090"/>
          </a:xfrm>
        </p:spPr>
        <p:txBody>
          <a:bodyPr anchor="t">
            <a:normAutofit lnSpcReduction="10000"/>
          </a:bodyPr>
          <a:lstStyle/>
          <a:p>
            <a:r>
              <a:rPr lang="en-US" sz="1400" dirty="0">
                <a:solidFill>
                  <a:srgbClr val="595959"/>
                </a:solidFill>
              </a:rPr>
              <a:t>Random Forests work by creating multiple decision trees, each based on a random subset of your data and using a random subset of features. It keeps track of how often different variables are used to make decisions. By averaging the importance of each variable across all the trees, Random Forests can highlight which variables consistently have the most impact.</a:t>
            </a:r>
          </a:p>
        </p:txBody>
      </p:sp>
      <p:pic>
        <p:nvPicPr>
          <p:cNvPr id="5" name="Picture 4" descr="A diagram of a tree&#10;&#10;Description automatically generated">
            <a:extLst>
              <a:ext uri="{FF2B5EF4-FFF2-40B4-BE49-F238E27FC236}">
                <a16:creationId xmlns:a16="http://schemas.microsoft.com/office/drawing/2014/main" id="{CB6C7133-0916-7809-7613-735D47473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935" y="2293357"/>
            <a:ext cx="4018430" cy="2271286"/>
          </a:xfrm>
          <a:prstGeom prst="rect">
            <a:avLst/>
          </a:prstGeom>
        </p:spPr>
      </p:pic>
    </p:spTree>
    <p:extLst>
      <p:ext uri="{BB962C8B-B14F-4D97-AF65-F5344CB8AC3E}">
        <p14:creationId xmlns:p14="http://schemas.microsoft.com/office/powerpoint/2010/main" val="183987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AD9A19-6D5B-4E39-F9EE-44AA94DD0487}"/>
              </a:ext>
            </a:extLst>
          </p:cNvPr>
          <p:cNvSpPr>
            <a:spLocks noGrp="1"/>
          </p:cNvSpPr>
          <p:nvPr>
            <p:ph type="title"/>
          </p:nvPr>
        </p:nvSpPr>
        <p:spPr>
          <a:xfrm>
            <a:off x="871442" y="685800"/>
            <a:ext cx="4353116" cy="1474666"/>
          </a:xfrm>
        </p:spPr>
        <p:txBody>
          <a:bodyPr anchor="b">
            <a:normAutofit/>
          </a:bodyPr>
          <a:lstStyle/>
          <a:p>
            <a:pPr algn="ctr"/>
            <a:r>
              <a:rPr lang="en-US" sz="3200" dirty="0">
                <a:solidFill>
                  <a:srgbClr val="595959"/>
                </a:solidFill>
              </a:rPr>
              <a:t>Leave-One-Out </a:t>
            </a:r>
            <a:br>
              <a:rPr lang="en-US" sz="3200" dirty="0">
                <a:solidFill>
                  <a:srgbClr val="595959"/>
                </a:solidFill>
              </a:rPr>
            </a:br>
            <a:r>
              <a:rPr lang="en-US" sz="3200" dirty="0">
                <a:solidFill>
                  <a:srgbClr val="595959"/>
                </a:solidFill>
              </a:rPr>
              <a:t>Cross-Validation (LOOCV)</a:t>
            </a:r>
          </a:p>
        </p:txBody>
      </p:sp>
      <p:sp>
        <p:nvSpPr>
          <p:cNvPr id="9" name="Content Placeholder 8">
            <a:extLst>
              <a:ext uri="{FF2B5EF4-FFF2-40B4-BE49-F238E27FC236}">
                <a16:creationId xmlns:a16="http://schemas.microsoft.com/office/drawing/2014/main" id="{4658716B-DF79-01BC-1160-4021BEDC58E2}"/>
              </a:ext>
            </a:extLst>
          </p:cNvPr>
          <p:cNvSpPr>
            <a:spLocks noGrp="1"/>
          </p:cNvSpPr>
          <p:nvPr>
            <p:ph idx="1"/>
          </p:nvPr>
        </p:nvSpPr>
        <p:spPr>
          <a:xfrm>
            <a:off x="871442" y="2447337"/>
            <a:ext cx="4353116" cy="3770434"/>
          </a:xfrm>
        </p:spPr>
        <p:txBody>
          <a:bodyPr anchor="t">
            <a:normAutofit/>
          </a:bodyPr>
          <a:lstStyle/>
          <a:p>
            <a:r>
              <a:rPr lang="en-US" sz="2000" dirty="0">
                <a:solidFill>
                  <a:srgbClr val="595959"/>
                </a:solidFill>
              </a:rPr>
              <a:t>LOOCV uses almost all your data to train the model, except for one single data point, which it uses to test the model. This process is repeated for each data point in your dataset, which is important when you don't have a lot of data to work with.</a:t>
            </a:r>
          </a:p>
        </p:txBody>
      </p:sp>
      <p:pic>
        <p:nvPicPr>
          <p:cNvPr id="5" name="Content Placeholder 4" descr="A screenshot of a test set&#10;&#10;Description automatically generated">
            <a:extLst>
              <a:ext uri="{FF2B5EF4-FFF2-40B4-BE49-F238E27FC236}">
                <a16:creationId xmlns:a16="http://schemas.microsoft.com/office/drawing/2014/main" id="{36AEC785-D210-6C62-4A6C-A34EEF1714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801" y="2134005"/>
            <a:ext cx="4797056" cy="2635559"/>
          </a:xfrm>
          <a:prstGeom prst="rect">
            <a:avLst/>
          </a:prstGeom>
        </p:spPr>
      </p:pic>
    </p:spTree>
    <p:extLst>
      <p:ext uri="{BB962C8B-B14F-4D97-AF65-F5344CB8AC3E}">
        <p14:creationId xmlns:p14="http://schemas.microsoft.com/office/powerpoint/2010/main" val="3046250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E280D9F-A11D-D360-077A-E423C8CD271C}"/>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200" kern="1200" dirty="0">
                <a:solidFill>
                  <a:schemeClr val="tx1"/>
                </a:solidFill>
                <a:latin typeface="+mj-lt"/>
                <a:ea typeface="+mj-ea"/>
                <a:cs typeface="+mj-cs"/>
              </a:rPr>
              <a:t>Feature selection</a:t>
            </a:r>
          </a:p>
        </p:txBody>
      </p:sp>
      <p:pic>
        <p:nvPicPr>
          <p:cNvPr id="5" name="Content Placeholder 4">
            <a:extLst>
              <a:ext uri="{FF2B5EF4-FFF2-40B4-BE49-F238E27FC236}">
                <a16:creationId xmlns:a16="http://schemas.microsoft.com/office/drawing/2014/main" id="{E5511B5B-303C-DE03-A517-83EB9FBD54C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05445" y="1825625"/>
            <a:ext cx="4351338" cy="4351338"/>
          </a:xfrm>
          <a:prstGeom prst="rect">
            <a:avLst/>
          </a:prstGeom>
        </p:spPr>
      </p:pic>
      <p:sp>
        <p:nvSpPr>
          <p:cNvPr id="6" name="TextBox 5">
            <a:extLst>
              <a:ext uri="{FF2B5EF4-FFF2-40B4-BE49-F238E27FC236}">
                <a16:creationId xmlns:a16="http://schemas.microsoft.com/office/drawing/2014/main" id="{3AFE5A34-FAAA-EA5E-BCD6-B4E85D910A39}"/>
              </a:ext>
            </a:extLst>
          </p:cNvPr>
          <p:cNvSpPr txBox="1"/>
          <p:nvPr/>
        </p:nvSpPr>
        <p:spPr>
          <a:xfrm>
            <a:off x="6156539" y="2319753"/>
            <a:ext cx="2193071" cy="553260"/>
          </a:xfrm>
          <a:prstGeom prst="rect">
            <a:avLst/>
          </a:prstGeom>
        </p:spPr>
        <p:txBody>
          <a:bodyPr vert="horz" lIns="91440" tIns="45720" rIns="91440" bIns="45720" rtlCol="0" anchor="ctr">
            <a:normAutofit fontScale="85000" lnSpcReduction="20000"/>
          </a:bodyPr>
          <a:lstStyle/>
          <a:p>
            <a:pPr defTabSz="599115">
              <a:lnSpc>
                <a:spcPct val="90000"/>
              </a:lnSpc>
              <a:spcBef>
                <a:spcPts val="655"/>
              </a:spcBef>
              <a:spcAft>
                <a:spcPts val="393"/>
              </a:spcAft>
            </a:pPr>
            <a:r>
              <a:rPr lang="en-US" sz="1700" kern="1200" dirty="0">
                <a:solidFill>
                  <a:schemeClr val="tx1"/>
                </a:solidFill>
                <a:latin typeface="+mn-lt"/>
                <a:ea typeface="+mn-ea"/>
                <a:cs typeface="+mn-cs"/>
              </a:rPr>
              <a:t>Top 10 features</a:t>
            </a:r>
          </a:p>
          <a:p>
            <a:pPr defTabSz="599115">
              <a:lnSpc>
                <a:spcPct val="90000"/>
              </a:lnSpc>
              <a:spcBef>
                <a:spcPts val="655"/>
              </a:spcBef>
              <a:spcAft>
                <a:spcPts val="393"/>
              </a:spcAft>
            </a:pPr>
            <a:r>
              <a:rPr lang="en-US" sz="1700" kern="1200" dirty="0">
                <a:solidFill>
                  <a:schemeClr val="tx1"/>
                </a:solidFill>
                <a:latin typeface="+mn-lt"/>
                <a:ea typeface="+mn-ea"/>
                <a:cs typeface="+mn-cs"/>
              </a:rPr>
              <a:t>NE_PBS vs. E_PBS</a:t>
            </a:r>
            <a:endParaRPr lang="en-US" sz="1700" dirty="0"/>
          </a:p>
        </p:txBody>
      </p:sp>
      <p:sp>
        <p:nvSpPr>
          <p:cNvPr id="7" name="TextBox 6">
            <a:extLst>
              <a:ext uri="{FF2B5EF4-FFF2-40B4-BE49-F238E27FC236}">
                <a16:creationId xmlns:a16="http://schemas.microsoft.com/office/drawing/2014/main" id="{D939F71A-3AE9-B81D-2A2D-64446E9C892C}"/>
              </a:ext>
            </a:extLst>
          </p:cNvPr>
          <p:cNvSpPr txBox="1"/>
          <p:nvPr/>
        </p:nvSpPr>
        <p:spPr>
          <a:xfrm>
            <a:off x="6464840" y="3341071"/>
            <a:ext cx="4121715" cy="2704005"/>
          </a:xfrm>
          <a:prstGeom prst="rect">
            <a:avLst/>
          </a:prstGeom>
          <a:noFill/>
        </p:spPr>
        <p:txBody>
          <a:bodyPr wrap="square" rtlCol="0">
            <a:spAutoFit/>
          </a:bodyPr>
          <a:lstStyle/>
          <a:p>
            <a:pPr defTabSz="599115">
              <a:spcAft>
                <a:spcPts val="546"/>
              </a:spcAft>
            </a:pPr>
            <a:r>
              <a:rPr lang="en-US" sz="1274" kern="1200">
                <a:solidFill>
                  <a:schemeClr val="tx1"/>
                </a:solidFill>
                <a:latin typeface="+mn-lt"/>
                <a:ea typeface="+mn-ea"/>
                <a:cs typeface="+mn-cs"/>
              </a:rPr>
              <a:t>{'ENSMUSG00000108957': 'Gm45235',</a:t>
            </a:r>
          </a:p>
          <a:p>
            <a:pPr defTabSz="599115">
              <a:spcAft>
                <a:spcPts val="546"/>
              </a:spcAft>
            </a:pPr>
            <a:r>
              <a:rPr lang="en-US" sz="1274" kern="1200">
                <a:solidFill>
                  <a:schemeClr val="tx1"/>
                </a:solidFill>
                <a:latin typeface="+mn-lt"/>
                <a:ea typeface="+mn-ea"/>
                <a:cs typeface="+mn-cs"/>
              </a:rPr>
              <a:t> 'ENSMUSG00000026579': 'F5',</a:t>
            </a:r>
          </a:p>
          <a:p>
            <a:pPr defTabSz="599115">
              <a:spcAft>
                <a:spcPts val="546"/>
              </a:spcAft>
            </a:pPr>
            <a:r>
              <a:rPr lang="en-US" sz="1274" kern="1200">
                <a:solidFill>
                  <a:schemeClr val="tx1"/>
                </a:solidFill>
                <a:latin typeface="+mn-lt"/>
                <a:ea typeface="+mn-ea"/>
                <a:cs typeface="+mn-cs"/>
              </a:rPr>
              <a:t> 'ENSMUSG00000067201': 'H2-M9',</a:t>
            </a:r>
          </a:p>
          <a:p>
            <a:pPr defTabSz="599115">
              <a:spcAft>
                <a:spcPts val="546"/>
              </a:spcAft>
            </a:pPr>
            <a:r>
              <a:rPr lang="en-US" sz="1274" kern="1200">
                <a:solidFill>
                  <a:schemeClr val="tx1"/>
                </a:solidFill>
                <a:latin typeface="+mn-lt"/>
                <a:ea typeface="+mn-ea"/>
                <a:cs typeface="+mn-cs"/>
              </a:rPr>
              <a:t> 'ENSMUSG00000109539': 'Gm44667',</a:t>
            </a:r>
          </a:p>
          <a:p>
            <a:pPr defTabSz="599115">
              <a:spcAft>
                <a:spcPts val="546"/>
              </a:spcAft>
            </a:pPr>
            <a:r>
              <a:rPr lang="en-US" sz="1274" kern="1200">
                <a:solidFill>
                  <a:schemeClr val="tx1"/>
                </a:solidFill>
                <a:latin typeface="+mn-lt"/>
                <a:ea typeface="+mn-ea"/>
                <a:cs typeface="+mn-cs"/>
              </a:rPr>
              <a:t> 'ENSMUSG00000052724': 'Gm9888',</a:t>
            </a:r>
          </a:p>
          <a:p>
            <a:pPr defTabSz="599115">
              <a:spcAft>
                <a:spcPts val="546"/>
              </a:spcAft>
            </a:pPr>
            <a:r>
              <a:rPr lang="en-US" sz="1274" kern="1200">
                <a:solidFill>
                  <a:schemeClr val="tx1"/>
                </a:solidFill>
                <a:latin typeface="+mn-lt"/>
                <a:ea typeface="+mn-ea"/>
                <a:cs typeface="+mn-cs"/>
              </a:rPr>
              <a:t> 'ENSMUSG00000048304': 'Slitrk3',</a:t>
            </a:r>
          </a:p>
          <a:p>
            <a:pPr defTabSz="599115">
              <a:spcAft>
                <a:spcPts val="546"/>
              </a:spcAft>
            </a:pPr>
            <a:r>
              <a:rPr lang="en-US" sz="1274" kern="1200">
                <a:solidFill>
                  <a:schemeClr val="tx1"/>
                </a:solidFill>
                <a:latin typeface="+mn-lt"/>
                <a:ea typeface="+mn-ea"/>
                <a:cs typeface="+mn-cs"/>
              </a:rPr>
              <a:t> 'ENSMUSG00000104585': '4921511C10Rik',</a:t>
            </a:r>
          </a:p>
          <a:p>
            <a:pPr defTabSz="599115">
              <a:spcAft>
                <a:spcPts val="546"/>
              </a:spcAft>
            </a:pPr>
            <a:r>
              <a:rPr lang="en-US" sz="1274" kern="1200">
                <a:solidFill>
                  <a:schemeClr val="tx1"/>
                </a:solidFill>
                <a:latin typeface="+mn-lt"/>
                <a:ea typeface="+mn-ea"/>
                <a:cs typeface="+mn-cs"/>
              </a:rPr>
              <a:t> 'ENSMUSG00000034579': 'Pla2g3',</a:t>
            </a:r>
          </a:p>
          <a:p>
            <a:pPr defTabSz="599115">
              <a:spcAft>
                <a:spcPts val="546"/>
              </a:spcAft>
            </a:pPr>
            <a:r>
              <a:rPr lang="en-US" sz="1274" kern="1200">
                <a:solidFill>
                  <a:schemeClr val="tx1"/>
                </a:solidFill>
                <a:latin typeface="+mn-lt"/>
                <a:ea typeface="+mn-ea"/>
                <a:cs typeface="+mn-cs"/>
              </a:rPr>
              <a:t> 'ENSMUSG00000079711': 'Smok4a',</a:t>
            </a:r>
          </a:p>
          <a:p>
            <a:pPr defTabSz="599115">
              <a:spcAft>
                <a:spcPts val="546"/>
              </a:spcAft>
            </a:pPr>
            <a:r>
              <a:rPr lang="en-US" sz="1274" kern="1200">
                <a:solidFill>
                  <a:schemeClr val="tx1"/>
                </a:solidFill>
                <a:latin typeface="+mn-lt"/>
                <a:ea typeface="+mn-ea"/>
                <a:cs typeface="+mn-cs"/>
              </a:rPr>
              <a:t> 'ENSMUSG00000021384': 'Susd3'}</a:t>
            </a:r>
            <a:endParaRPr lang="en-US" sz="2800"/>
          </a:p>
        </p:txBody>
      </p:sp>
    </p:spTree>
    <p:extLst>
      <p:ext uri="{BB962C8B-B14F-4D97-AF65-F5344CB8AC3E}">
        <p14:creationId xmlns:p14="http://schemas.microsoft.com/office/powerpoint/2010/main" val="42081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36B4-AE0F-1215-3663-CFEF354A0853}"/>
              </a:ext>
            </a:extLst>
          </p:cNvPr>
          <p:cNvSpPr>
            <a:spLocks noGrp="1"/>
          </p:cNvSpPr>
          <p:nvPr>
            <p:ph type="title"/>
          </p:nvPr>
        </p:nvSpPr>
        <p:spPr/>
        <p:txBody>
          <a:bodyPr/>
          <a:lstStyle/>
          <a:p>
            <a:r>
              <a:rPr lang="en-US" dirty="0"/>
              <a:t>Integrating multiple omics datasets</a:t>
            </a:r>
          </a:p>
        </p:txBody>
      </p:sp>
      <p:pic>
        <p:nvPicPr>
          <p:cNvPr id="9" name="Picture 8">
            <a:extLst>
              <a:ext uri="{FF2B5EF4-FFF2-40B4-BE49-F238E27FC236}">
                <a16:creationId xmlns:a16="http://schemas.microsoft.com/office/drawing/2014/main" id="{6D4BFC07-56C0-E528-B920-832A0A243E26}"/>
              </a:ext>
            </a:extLst>
          </p:cNvPr>
          <p:cNvPicPr>
            <a:picLocks noChangeAspect="1"/>
          </p:cNvPicPr>
          <p:nvPr/>
        </p:nvPicPr>
        <p:blipFill>
          <a:blip r:embed="rId2"/>
          <a:stretch>
            <a:fillRect/>
          </a:stretch>
        </p:blipFill>
        <p:spPr>
          <a:xfrm>
            <a:off x="5447146" y="3429000"/>
            <a:ext cx="5418732" cy="1912493"/>
          </a:xfrm>
          <a:prstGeom prst="rect">
            <a:avLst/>
          </a:prstGeom>
        </p:spPr>
      </p:pic>
      <p:pic>
        <p:nvPicPr>
          <p:cNvPr id="13" name="Picture 12">
            <a:extLst>
              <a:ext uri="{FF2B5EF4-FFF2-40B4-BE49-F238E27FC236}">
                <a16:creationId xmlns:a16="http://schemas.microsoft.com/office/drawing/2014/main" id="{6C968692-B506-FA2B-78F0-286FCBE6CC5D}"/>
              </a:ext>
            </a:extLst>
          </p:cNvPr>
          <p:cNvPicPr>
            <a:picLocks noChangeAspect="1"/>
          </p:cNvPicPr>
          <p:nvPr/>
        </p:nvPicPr>
        <p:blipFill>
          <a:blip r:embed="rId3"/>
          <a:stretch>
            <a:fillRect/>
          </a:stretch>
        </p:blipFill>
        <p:spPr>
          <a:xfrm>
            <a:off x="838200" y="3429000"/>
            <a:ext cx="5425818" cy="1912494"/>
          </a:xfrm>
          <a:prstGeom prst="rect">
            <a:avLst/>
          </a:prstGeom>
        </p:spPr>
      </p:pic>
      <p:sp>
        <p:nvSpPr>
          <p:cNvPr id="14" name="Rectangle 13">
            <a:extLst>
              <a:ext uri="{FF2B5EF4-FFF2-40B4-BE49-F238E27FC236}">
                <a16:creationId xmlns:a16="http://schemas.microsoft.com/office/drawing/2014/main" id="{1F5FB0D4-BE2C-F9B9-083D-DD1B97C49EA5}"/>
              </a:ext>
            </a:extLst>
          </p:cNvPr>
          <p:cNvSpPr/>
          <p:nvPr/>
        </p:nvSpPr>
        <p:spPr>
          <a:xfrm>
            <a:off x="1723576" y="3429000"/>
            <a:ext cx="4540442" cy="1912493"/>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38E8D2D-184D-D0F6-C419-EE4E7023D07A}"/>
              </a:ext>
            </a:extLst>
          </p:cNvPr>
          <p:cNvSpPr/>
          <p:nvPr/>
        </p:nvSpPr>
        <p:spPr>
          <a:xfrm>
            <a:off x="6264018" y="3429000"/>
            <a:ext cx="4601860" cy="1912493"/>
          </a:xfrm>
          <a:prstGeom prst="rect">
            <a:avLst/>
          </a:prstGeom>
          <a:noFill/>
          <a:ln w="762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739B789-DE7C-761F-0AB5-918D39EC9B32}"/>
              </a:ext>
            </a:extLst>
          </p:cNvPr>
          <p:cNvSpPr txBox="1"/>
          <p:nvPr/>
        </p:nvSpPr>
        <p:spPr>
          <a:xfrm>
            <a:off x="2163320" y="2943806"/>
            <a:ext cx="3283826" cy="461665"/>
          </a:xfrm>
          <a:prstGeom prst="rect">
            <a:avLst/>
          </a:prstGeom>
          <a:noFill/>
        </p:spPr>
        <p:txBody>
          <a:bodyPr wrap="square" rtlCol="0">
            <a:spAutoFit/>
          </a:bodyPr>
          <a:lstStyle/>
          <a:p>
            <a:r>
              <a:rPr lang="en-US" sz="2400" dirty="0">
                <a:solidFill>
                  <a:srgbClr val="FF0000"/>
                </a:solidFill>
              </a:rPr>
              <a:t>Proteomics (tissue) </a:t>
            </a:r>
          </a:p>
        </p:txBody>
      </p:sp>
      <p:sp>
        <p:nvSpPr>
          <p:cNvPr id="17" name="TextBox 16">
            <a:extLst>
              <a:ext uri="{FF2B5EF4-FFF2-40B4-BE49-F238E27FC236}">
                <a16:creationId xmlns:a16="http://schemas.microsoft.com/office/drawing/2014/main" id="{799B05F4-9041-F13B-AB68-8EE55973F63C}"/>
              </a:ext>
            </a:extLst>
          </p:cNvPr>
          <p:cNvSpPr txBox="1"/>
          <p:nvPr/>
        </p:nvSpPr>
        <p:spPr>
          <a:xfrm>
            <a:off x="7008714" y="2950998"/>
            <a:ext cx="3459710" cy="461665"/>
          </a:xfrm>
          <a:prstGeom prst="rect">
            <a:avLst/>
          </a:prstGeom>
          <a:noFill/>
        </p:spPr>
        <p:txBody>
          <a:bodyPr wrap="square" rtlCol="0">
            <a:spAutoFit/>
          </a:bodyPr>
          <a:lstStyle/>
          <a:p>
            <a:r>
              <a:rPr lang="en-US" sz="2400" dirty="0">
                <a:solidFill>
                  <a:schemeClr val="accent4"/>
                </a:solidFill>
              </a:rPr>
              <a:t>Transcriptomics (tissue) </a:t>
            </a:r>
          </a:p>
        </p:txBody>
      </p:sp>
      <p:sp>
        <p:nvSpPr>
          <p:cNvPr id="18" name="Left Brace 17">
            <a:extLst>
              <a:ext uri="{FF2B5EF4-FFF2-40B4-BE49-F238E27FC236}">
                <a16:creationId xmlns:a16="http://schemas.microsoft.com/office/drawing/2014/main" id="{215F27B4-2148-A1FF-A83A-9CC6CE2BD187}"/>
              </a:ext>
            </a:extLst>
          </p:cNvPr>
          <p:cNvSpPr/>
          <p:nvPr/>
        </p:nvSpPr>
        <p:spPr>
          <a:xfrm rot="5400000">
            <a:off x="5673731" y="-2212847"/>
            <a:ext cx="356616" cy="10027678"/>
          </a:xfrm>
          <a:prstGeom prst="leftBrace">
            <a:avLst/>
          </a:prstGeom>
          <a:ln w="762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60DCC808-2E14-2879-8FA9-81C4F9F3DFBF}"/>
              </a:ext>
            </a:extLst>
          </p:cNvPr>
          <p:cNvSpPr txBox="1"/>
          <p:nvPr/>
        </p:nvSpPr>
        <p:spPr>
          <a:xfrm>
            <a:off x="4251839" y="2172985"/>
            <a:ext cx="3200400" cy="369332"/>
          </a:xfrm>
          <a:prstGeom prst="rect">
            <a:avLst/>
          </a:prstGeom>
          <a:ln w="76200"/>
        </p:spPr>
        <p:style>
          <a:lnRef idx="2">
            <a:schemeClr val="accent1"/>
          </a:lnRef>
          <a:fillRef idx="0">
            <a:schemeClr val="accent1"/>
          </a:fillRef>
          <a:effectRef idx="1">
            <a:schemeClr val="accent1"/>
          </a:effectRef>
          <a:fontRef idx="minor">
            <a:schemeClr val="tx1"/>
          </a:fontRef>
        </p:style>
        <p:txBody>
          <a:bodyPr rtlCol="0" anchor="ctr"/>
          <a:lstStyle>
            <a:defPPr>
              <a:defRPr lang="en-US"/>
            </a:defPPr>
            <a:lvl1pPr algn="ctr"/>
          </a:lstStyle>
          <a:p>
            <a:r>
              <a:rPr lang="en-US" sz="2400" dirty="0" err="1"/>
              <a:t>Multiomics</a:t>
            </a:r>
            <a:r>
              <a:rPr lang="en-US" sz="2400" dirty="0"/>
              <a:t> dataset</a:t>
            </a:r>
          </a:p>
        </p:txBody>
      </p:sp>
    </p:spTree>
    <p:extLst>
      <p:ext uri="{BB962C8B-B14F-4D97-AF65-F5344CB8AC3E}">
        <p14:creationId xmlns:p14="http://schemas.microsoft.com/office/powerpoint/2010/main" val="152298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9CE0A68D-28EF-49D9-B84B-5DAB38714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AB266-C3BE-6B85-E43F-AF8BA5D5D2C4}"/>
              </a:ext>
            </a:extLst>
          </p:cNvPr>
          <p:cNvSpPr>
            <a:spLocks noGrp="1"/>
          </p:cNvSpPr>
          <p:nvPr>
            <p:ph type="title"/>
          </p:nvPr>
        </p:nvSpPr>
        <p:spPr>
          <a:xfrm>
            <a:off x="1309862" y="4465674"/>
            <a:ext cx="4786138" cy="1663995"/>
          </a:xfrm>
        </p:spPr>
        <p:txBody>
          <a:bodyPr anchor="t">
            <a:normAutofit/>
          </a:bodyPr>
          <a:lstStyle/>
          <a:p>
            <a:pPr algn="ctr"/>
            <a:r>
              <a:rPr lang="en-US" sz="3200">
                <a:solidFill>
                  <a:schemeClr val="bg1">
                    <a:alpha val="60000"/>
                  </a:schemeClr>
                </a:solidFill>
              </a:rPr>
              <a:t>Results </a:t>
            </a:r>
            <a:br>
              <a:rPr lang="en-US" sz="3200">
                <a:solidFill>
                  <a:schemeClr val="bg1">
                    <a:alpha val="60000"/>
                  </a:schemeClr>
                </a:solidFill>
              </a:rPr>
            </a:br>
            <a:r>
              <a:rPr lang="en-US" sz="3200" b="1">
                <a:solidFill>
                  <a:schemeClr val="bg1">
                    <a:alpha val="60000"/>
                  </a:schemeClr>
                </a:solidFill>
                <a:highlight>
                  <a:srgbClr val="1F1F1F"/>
                </a:highlight>
                <a:latin typeface="Consolas" panose="020B0609020204030204" pitchFamily="49" charset="0"/>
              </a:rPr>
              <a:t>(</a:t>
            </a:r>
            <a:r>
              <a:rPr lang="it-IT" sz="3200" b="1">
                <a:solidFill>
                  <a:schemeClr val="bg1">
                    <a:alpha val="60000"/>
                  </a:schemeClr>
                </a:solidFill>
                <a:highlight>
                  <a:srgbClr val="1F1F1F"/>
                </a:highlight>
                <a:latin typeface="Consolas" panose="020B0609020204030204" pitchFamily="49" charset="0"/>
              </a:rPr>
              <a:t>NE_PBS vs. E_PBS</a:t>
            </a:r>
            <a:r>
              <a:rPr lang="en-US" sz="3200" b="1">
                <a:solidFill>
                  <a:schemeClr val="bg1">
                    <a:alpha val="60000"/>
                  </a:schemeClr>
                </a:solidFill>
                <a:highlight>
                  <a:srgbClr val="1F1F1F"/>
                </a:highlight>
                <a:latin typeface="Consolas" panose="020B0609020204030204" pitchFamily="49" charset="0"/>
              </a:rPr>
              <a:t>)</a:t>
            </a:r>
          </a:p>
        </p:txBody>
      </p:sp>
      <p:pic>
        <p:nvPicPr>
          <p:cNvPr id="5" name="Content Placeholder 4">
            <a:extLst>
              <a:ext uri="{FF2B5EF4-FFF2-40B4-BE49-F238E27FC236}">
                <a16:creationId xmlns:a16="http://schemas.microsoft.com/office/drawing/2014/main" id="{6A3891F8-D890-B249-2780-052127D58921}"/>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183719" y="1567187"/>
            <a:ext cx="7048771" cy="2658123"/>
          </a:xfrm>
          <a:prstGeom prst="rect">
            <a:avLst/>
          </a:prstGeom>
        </p:spPr>
      </p:pic>
      <p:sp>
        <p:nvSpPr>
          <p:cNvPr id="42" name="Rectangle 41">
            <a:extLst>
              <a:ext uri="{FF2B5EF4-FFF2-40B4-BE49-F238E27FC236}">
                <a16:creationId xmlns:a16="http://schemas.microsoft.com/office/drawing/2014/main" id="{1FA0C3DC-24DE-44E3-9D41-CAA5F3B2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16208" y="0"/>
            <a:ext cx="4775791" cy="6857999"/>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2118567E-47CA-25AB-74AB-9C377031D6EA}"/>
              </a:ext>
            </a:extLst>
          </p:cNvPr>
          <p:cNvSpPr>
            <a:spLocks noGrp="1"/>
          </p:cNvSpPr>
          <p:nvPr>
            <p:ph idx="1"/>
          </p:nvPr>
        </p:nvSpPr>
        <p:spPr>
          <a:xfrm>
            <a:off x="8238459" y="818707"/>
            <a:ext cx="3131288" cy="5310963"/>
          </a:xfrm>
        </p:spPr>
        <p:txBody>
          <a:bodyPr anchor="ctr">
            <a:normAutofit/>
          </a:bodyPr>
          <a:lstStyle/>
          <a:p>
            <a:r>
              <a:rPr lang="en-US" sz="2000" dirty="0" err="1">
                <a:solidFill>
                  <a:schemeClr val="bg1"/>
                </a:solidFill>
              </a:rPr>
              <a:t>Prot</a:t>
            </a:r>
            <a:r>
              <a:rPr lang="en-US" sz="2000" dirty="0">
                <a:solidFill>
                  <a:schemeClr val="bg1"/>
                </a:solidFill>
              </a:rPr>
              <a:t> stands for proteomics data gathered from the tissue</a:t>
            </a:r>
          </a:p>
          <a:p>
            <a:r>
              <a:rPr lang="en-US" sz="2000" dirty="0">
                <a:solidFill>
                  <a:schemeClr val="bg1"/>
                </a:solidFill>
              </a:rPr>
              <a:t>RNA stands for the transcriptomics data gathered also from the tissue</a:t>
            </a:r>
          </a:p>
          <a:p>
            <a:r>
              <a:rPr lang="en-US" sz="2000" dirty="0" err="1">
                <a:solidFill>
                  <a:schemeClr val="bg1"/>
                </a:solidFill>
              </a:rPr>
              <a:t>Multiomic</a:t>
            </a:r>
            <a:r>
              <a:rPr lang="en-US" sz="2000" dirty="0">
                <a:solidFill>
                  <a:schemeClr val="bg1"/>
                </a:solidFill>
              </a:rPr>
              <a:t> stands for the union of both datasets</a:t>
            </a:r>
          </a:p>
          <a:p>
            <a:endParaRPr lang="en-US" sz="2000" dirty="0">
              <a:solidFill>
                <a:schemeClr val="bg1"/>
              </a:solidFill>
            </a:endParaRPr>
          </a:p>
        </p:txBody>
      </p:sp>
      <p:sp>
        <p:nvSpPr>
          <p:cNvPr id="6" name="Oval 5">
            <a:extLst>
              <a:ext uri="{FF2B5EF4-FFF2-40B4-BE49-F238E27FC236}">
                <a16:creationId xmlns:a16="http://schemas.microsoft.com/office/drawing/2014/main" id="{CB1DAEEF-4894-213E-E017-A9C57BCB2F41}"/>
              </a:ext>
            </a:extLst>
          </p:cNvPr>
          <p:cNvSpPr/>
          <p:nvPr/>
        </p:nvSpPr>
        <p:spPr>
          <a:xfrm>
            <a:off x="5751162" y="3831336"/>
            <a:ext cx="1557935" cy="403801"/>
          </a:xfrm>
          <a:custGeom>
            <a:avLst/>
            <a:gdLst>
              <a:gd name="connsiteX0" fmla="*/ 0 w 1557935"/>
              <a:gd name="connsiteY0" fmla="*/ 201901 h 403801"/>
              <a:gd name="connsiteX1" fmla="*/ 778968 w 1557935"/>
              <a:gd name="connsiteY1" fmla="*/ 0 h 403801"/>
              <a:gd name="connsiteX2" fmla="*/ 1557936 w 1557935"/>
              <a:gd name="connsiteY2" fmla="*/ 201901 h 403801"/>
              <a:gd name="connsiteX3" fmla="*/ 778968 w 1557935"/>
              <a:gd name="connsiteY3" fmla="*/ 403802 h 403801"/>
              <a:gd name="connsiteX4" fmla="*/ 0 w 1557935"/>
              <a:gd name="connsiteY4" fmla="*/ 201901 h 403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935" h="403801" extrusionOk="0">
                <a:moveTo>
                  <a:pt x="0" y="201901"/>
                </a:moveTo>
                <a:cubicBezTo>
                  <a:pt x="-2193" y="103665"/>
                  <a:pt x="349914" y="51279"/>
                  <a:pt x="778968" y="0"/>
                </a:cubicBezTo>
                <a:cubicBezTo>
                  <a:pt x="1226409" y="-9126"/>
                  <a:pt x="1571375" y="83825"/>
                  <a:pt x="1557936" y="201901"/>
                </a:cubicBezTo>
                <a:cubicBezTo>
                  <a:pt x="1625850" y="298119"/>
                  <a:pt x="1206661" y="461125"/>
                  <a:pt x="778968" y="403802"/>
                </a:cubicBezTo>
                <a:cubicBezTo>
                  <a:pt x="360223" y="421968"/>
                  <a:pt x="-2649" y="310673"/>
                  <a:pt x="0" y="201901"/>
                </a:cubicBezTo>
                <a:close/>
              </a:path>
            </a:pathLst>
          </a:custGeom>
          <a:noFill/>
          <a:ln w="57150">
            <a:solidFill>
              <a:srgbClr val="FF0000"/>
            </a:solidFill>
            <a:extLst>
              <a:ext uri="{C807C97D-BFC1-408E-A445-0C87EB9F89A2}">
                <ask:lineSketchStyleProps xmlns:ask="http://schemas.microsoft.com/office/drawing/2018/sketchyshapes" sd="1634779923">
                  <a:prstGeom prst="ellipse">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72C41EE-E154-D3D9-35AF-2304C76C996A}"/>
              </a:ext>
            </a:extLst>
          </p:cNvPr>
          <p:cNvSpPr txBox="1"/>
          <p:nvPr/>
        </p:nvSpPr>
        <p:spPr>
          <a:xfrm>
            <a:off x="6154045" y="4933955"/>
            <a:ext cx="1984248"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solidFill>
                  <a:srgbClr val="FF0000"/>
                </a:solidFill>
              </a:rPr>
              <a:t>No improvement over transcriptomic</a:t>
            </a:r>
          </a:p>
        </p:txBody>
      </p:sp>
      <p:cxnSp>
        <p:nvCxnSpPr>
          <p:cNvPr id="8" name="Straight Arrow Connector 7">
            <a:extLst>
              <a:ext uri="{FF2B5EF4-FFF2-40B4-BE49-F238E27FC236}">
                <a16:creationId xmlns:a16="http://schemas.microsoft.com/office/drawing/2014/main" id="{7E2CEE8C-3B40-89FD-372C-04E02540BEC1}"/>
              </a:ext>
            </a:extLst>
          </p:cNvPr>
          <p:cNvCxnSpPr>
            <a:cxnSpLocks/>
          </p:cNvCxnSpPr>
          <p:nvPr/>
        </p:nvCxnSpPr>
        <p:spPr>
          <a:xfrm flipH="1" flipV="1">
            <a:off x="6629982" y="4344182"/>
            <a:ext cx="246147" cy="480728"/>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9318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9CE0A68D-28EF-49D9-B84B-5DAB38714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AB266-C3BE-6B85-E43F-AF8BA5D5D2C4}"/>
              </a:ext>
            </a:extLst>
          </p:cNvPr>
          <p:cNvSpPr>
            <a:spLocks noGrp="1"/>
          </p:cNvSpPr>
          <p:nvPr>
            <p:ph type="title"/>
          </p:nvPr>
        </p:nvSpPr>
        <p:spPr>
          <a:xfrm>
            <a:off x="1309862" y="4465674"/>
            <a:ext cx="4786138" cy="1663995"/>
          </a:xfrm>
        </p:spPr>
        <p:txBody>
          <a:bodyPr anchor="t">
            <a:normAutofit/>
          </a:bodyPr>
          <a:lstStyle/>
          <a:p>
            <a:pPr algn="ctr"/>
            <a:r>
              <a:rPr lang="en-US" sz="3200" dirty="0">
                <a:solidFill>
                  <a:schemeClr val="bg1">
                    <a:alpha val="60000"/>
                  </a:schemeClr>
                </a:solidFill>
              </a:rPr>
              <a:t>Results </a:t>
            </a:r>
            <a:br>
              <a:rPr lang="en-US" sz="3200" dirty="0">
                <a:solidFill>
                  <a:schemeClr val="bg1">
                    <a:alpha val="60000"/>
                  </a:schemeClr>
                </a:solidFill>
              </a:rPr>
            </a:br>
            <a:r>
              <a:rPr lang="en-US" sz="3200" b="1" dirty="0">
                <a:solidFill>
                  <a:schemeClr val="bg1">
                    <a:alpha val="60000"/>
                  </a:schemeClr>
                </a:solidFill>
                <a:highlight>
                  <a:srgbClr val="1F1F1F"/>
                </a:highlight>
                <a:latin typeface="Consolas" panose="020B0609020204030204" pitchFamily="49" charset="0"/>
              </a:rPr>
              <a:t>(</a:t>
            </a:r>
            <a:r>
              <a:rPr lang="it-IT" sz="3200" b="1" dirty="0">
                <a:solidFill>
                  <a:schemeClr val="bg1">
                    <a:alpha val="60000"/>
                  </a:schemeClr>
                </a:solidFill>
                <a:highlight>
                  <a:srgbClr val="1F1F1F"/>
                </a:highlight>
                <a:latin typeface="Consolas" panose="020B0609020204030204" pitchFamily="49" charset="0"/>
              </a:rPr>
              <a:t>NE_PBS vs. NE_AmAc</a:t>
            </a:r>
            <a:r>
              <a:rPr lang="en-US" sz="3200" b="1" dirty="0">
                <a:solidFill>
                  <a:schemeClr val="bg1">
                    <a:alpha val="60000"/>
                  </a:schemeClr>
                </a:solidFill>
                <a:highlight>
                  <a:srgbClr val="1F1F1F"/>
                </a:highlight>
                <a:latin typeface="Consolas" panose="020B0609020204030204" pitchFamily="49" charset="0"/>
              </a:rPr>
              <a:t>)</a:t>
            </a:r>
          </a:p>
        </p:txBody>
      </p:sp>
      <p:pic>
        <p:nvPicPr>
          <p:cNvPr id="5" name="Content Placeholder 4">
            <a:extLst>
              <a:ext uri="{FF2B5EF4-FFF2-40B4-BE49-F238E27FC236}">
                <a16:creationId xmlns:a16="http://schemas.microsoft.com/office/drawing/2014/main" id="{6A3891F8-D890-B249-2780-052127D5892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3910" y="2067171"/>
            <a:ext cx="5999828" cy="2252425"/>
          </a:xfrm>
          <a:prstGeom prst="rect">
            <a:avLst/>
          </a:prstGeom>
        </p:spPr>
      </p:pic>
      <p:sp>
        <p:nvSpPr>
          <p:cNvPr id="42" name="Rectangle 41">
            <a:extLst>
              <a:ext uri="{FF2B5EF4-FFF2-40B4-BE49-F238E27FC236}">
                <a16:creationId xmlns:a16="http://schemas.microsoft.com/office/drawing/2014/main" id="{1FA0C3DC-24DE-44E3-9D41-CAA5F3B2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16208" y="0"/>
            <a:ext cx="4775791" cy="6857999"/>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99684C9-A9E4-99FB-B020-53BA8641D483}"/>
              </a:ext>
            </a:extLst>
          </p:cNvPr>
          <p:cNvSpPr txBox="1"/>
          <p:nvPr/>
        </p:nvSpPr>
        <p:spPr>
          <a:xfrm>
            <a:off x="7211587" y="3835492"/>
            <a:ext cx="2629678"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solidFill>
                  <a:srgbClr val="FF0000"/>
                </a:solidFill>
              </a:rPr>
              <a:t>Decrease in cross-validation score in relation to transcriptomic</a:t>
            </a:r>
          </a:p>
        </p:txBody>
      </p:sp>
      <p:sp>
        <p:nvSpPr>
          <p:cNvPr id="4" name="Oval 3">
            <a:extLst>
              <a:ext uri="{FF2B5EF4-FFF2-40B4-BE49-F238E27FC236}">
                <a16:creationId xmlns:a16="http://schemas.microsoft.com/office/drawing/2014/main" id="{3EFB3AC3-EAD0-37C0-7935-3D37810753C6}"/>
              </a:ext>
            </a:extLst>
          </p:cNvPr>
          <p:cNvSpPr/>
          <p:nvPr/>
        </p:nvSpPr>
        <p:spPr>
          <a:xfrm>
            <a:off x="5293064" y="3961574"/>
            <a:ext cx="1217464" cy="358022"/>
          </a:xfrm>
          <a:custGeom>
            <a:avLst/>
            <a:gdLst>
              <a:gd name="connsiteX0" fmla="*/ 0 w 1217464"/>
              <a:gd name="connsiteY0" fmla="*/ 179011 h 358022"/>
              <a:gd name="connsiteX1" fmla="*/ 608732 w 1217464"/>
              <a:gd name="connsiteY1" fmla="*/ 0 h 358022"/>
              <a:gd name="connsiteX2" fmla="*/ 1217464 w 1217464"/>
              <a:gd name="connsiteY2" fmla="*/ 179011 h 358022"/>
              <a:gd name="connsiteX3" fmla="*/ 608732 w 1217464"/>
              <a:gd name="connsiteY3" fmla="*/ 358022 h 358022"/>
              <a:gd name="connsiteX4" fmla="*/ 0 w 1217464"/>
              <a:gd name="connsiteY4" fmla="*/ 179011 h 358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7464" h="358022" extrusionOk="0">
                <a:moveTo>
                  <a:pt x="0" y="179011"/>
                </a:moveTo>
                <a:cubicBezTo>
                  <a:pt x="-8082" y="129056"/>
                  <a:pt x="273304" y="33872"/>
                  <a:pt x="608732" y="0"/>
                </a:cubicBezTo>
                <a:cubicBezTo>
                  <a:pt x="947908" y="-1580"/>
                  <a:pt x="1234281" y="71925"/>
                  <a:pt x="1217464" y="179011"/>
                </a:cubicBezTo>
                <a:cubicBezTo>
                  <a:pt x="1245411" y="271585"/>
                  <a:pt x="943389" y="392987"/>
                  <a:pt x="608732" y="358022"/>
                </a:cubicBezTo>
                <a:cubicBezTo>
                  <a:pt x="281001" y="371428"/>
                  <a:pt x="-1589" y="276235"/>
                  <a:pt x="0" y="179011"/>
                </a:cubicBezTo>
                <a:close/>
              </a:path>
            </a:pathLst>
          </a:custGeom>
          <a:noFill/>
          <a:ln w="57150">
            <a:solidFill>
              <a:srgbClr val="FF0000"/>
            </a:solidFill>
            <a:extLst>
              <a:ext uri="{C807C97D-BFC1-408E-A445-0C87EB9F89A2}">
                <ask:lineSketchStyleProps xmlns:ask="http://schemas.microsoft.com/office/drawing/2018/sketchyshapes" sd="1634779923">
                  <a:prstGeom prst="ellipse">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18850E2-D3B8-723F-D9C4-DD3738253D04}"/>
              </a:ext>
            </a:extLst>
          </p:cNvPr>
          <p:cNvSpPr/>
          <p:nvPr/>
        </p:nvSpPr>
        <p:spPr>
          <a:xfrm>
            <a:off x="5293064" y="3319272"/>
            <a:ext cx="1217464" cy="364227"/>
          </a:xfrm>
          <a:custGeom>
            <a:avLst/>
            <a:gdLst>
              <a:gd name="connsiteX0" fmla="*/ 0 w 1217464"/>
              <a:gd name="connsiteY0" fmla="*/ 182114 h 364227"/>
              <a:gd name="connsiteX1" fmla="*/ 608732 w 1217464"/>
              <a:gd name="connsiteY1" fmla="*/ 0 h 364227"/>
              <a:gd name="connsiteX2" fmla="*/ 1217464 w 1217464"/>
              <a:gd name="connsiteY2" fmla="*/ 182114 h 364227"/>
              <a:gd name="connsiteX3" fmla="*/ 608732 w 1217464"/>
              <a:gd name="connsiteY3" fmla="*/ 364228 h 364227"/>
              <a:gd name="connsiteX4" fmla="*/ 0 w 1217464"/>
              <a:gd name="connsiteY4" fmla="*/ 182114 h 36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7464" h="364227" extrusionOk="0">
                <a:moveTo>
                  <a:pt x="0" y="182114"/>
                </a:moveTo>
                <a:cubicBezTo>
                  <a:pt x="-9123" y="136741"/>
                  <a:pt x="273778" y="54856"/>
                  <a:pt x="608732" y="0"/>
                </a:cubicBezTo>
                <a:cubicBezTo>
                  <a:pt x="958884" y="-7394"/>
                  <a:pt x="1219128" y="80722"/>
                  <a:pt x="1217464" y="182114"/>
                </a:cubicBezTo>
                <a:cubicBezTo>
                  <a:pt x="1248110" y="275794"/>
                  <a:pt x="943002" y="408003"/>
                  <a:pt x="608732" y="364228"/>
                </a:cubicBezTo>
                <a:cubicBezTo>
                  <a:pt x="276670" y="370772"/>
                  <a:pt x="-10599" y="271748"/>
                  <a:pt x="0" y="182114"/>
                </a:cubicBezTo>
                <a:close/>
              </a:path>
            </a:pathLst>
          </a:custGeom>
          <a:noFill/>
          <a:ln w="57150">
            <a:solidFill>
              <a:srgbClr val="FF0000"/>
            </a:solidFill>
            <a:extLst>
              <a:ext uri="{C807C97D-BFC1-408E-A445-0C87EB9F89A2}">
                <ask:lineSketchStyleProps xmlns:ask="http://schemas.microsoft.com/office/drawing/2018/sketchyshapes" sd="1634779923">
                  <a:prstGeom prst="ellipse">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0257735-C5A3-E126-DE19-11951FBADA6B}"/>
              </a:ext>
            </a:extLst>
          </p:cNvPr>
          <p:cNvSpPr txBox="1"/>
          <p:nvPr/>
        </p:nvSpPr>
        <p:spPr>
          <a:xfrm>
            <a:off x="7091950" y="2498525"/>
            <a:ext cx="3123454"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solidFill>
                  <a:srgbClr val="FF0000"/>
                </a:solidFill>
              </a:rPr>
              <a:t>93.75% cross-validation score for transcriptomic data after feature selection</a:t>
            </a:r>
          </a:p>
        </p:txBody>
      </p:sp>
      <p:cxnSp>
        <p:nvCxnSpPr>
          <p:cNvPr id="10" name="Straight Arrow Connector 9">
            <a:extLst>
              <a:ext uri="{FF2B5EF4-FFF2-40B4-BE49-F238E27FC236}">
                <a16:creationId xmlns:a16="http://schemas.microsoft.com/office/drawing/2014/main" id="{0DE98E72-841A-641D-266D-37326546B5FF}"/>
              </a:ext>
            </a:extLst>
          </p:cNvPr>
          <p:cNvCxnSpPr/>
          <p:nvPr/>
        </p:nvCxnSpPr>
        <p:spPr>
          <a:xfrm flipH="1">
            <a:off x="6607318" y="3319272"/>
            <a:ext cx="387842" cy="182113"/>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9FB84F46-C5B0-52D9-7C0C-33433B0E8ED6}"/>
              </a:ext>
            </a:extLst>
          </p:cNvPr>
          <p:cNvCxnSpPr>
            <a:cxnSpLocks/>
          </p:cNvCxnSpPr>
          <p:nvPr/>
        </p:nvCxnSpPr>
        <p:spPr>
          <a:xfrm flipH="1">
            <a:off x="6618359" y="4137483"/>
            <a:ext cx="485397" cy="3102"/>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6219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TotalTime>
  <Words>276</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Consolas</vt:lpstr>
      <vt:lpstr>Office Theme</vt:lpstr>
      <vt:lpstr>Random Forests</vt:lpstr>
      <vt:lpstr>Leave-One-Out  Cross-Validation (LOOCV)</vt:lpstr>
      <vt:lpstr>PowerPoint Presentation</vt:lpstr>
      <vt:lpstr>Integrating multiple omics datasets</vt:lpstr>
      <vt:lpstr>Results  (NE_PBS vs. E_PBS)</vt:lpstr>
      <vt:lpstr>Results  (NE_PBS vs. NE_AmAc)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Tsurukawa, Fernando</dc:creator>
  <cp:lastModifiedBy>Tsurukawa, Fernando</cp:lastModifiedBy>
  <cp:revision>1</cp:revision>
  <dcterms:created xsi:type="dcterms:W3CDTF">2024-07-29T20:08:54Z</dcterms:created>
  <dcterms:modified xsi:type="dcterms:W3CDTF">2024-07-29T21:14:19Z</dcterms:modified>
</cp:coreProperties>
</file>