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2A35A-9A61-47B7-94F2-63AF5F149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BD5797-05B7-47CC-8373-DB870168A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48695E-ACC8-40E0-A33B-AE77534F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086-F2D0-4F98-AB87-4B0F526CB0D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271ACC-AE87-40AD-89C3-AA78C23F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4617AD-7C0E-4EA0-8152-5A1B9024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5AC8-09BF-4B42-BEC8-48BDD5386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49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E8C85-C9C4-43F7-8BDF-5347EA57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DEB064-94DD-48FB-A81E-D43F25795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AB3758-6504-4370-B720-193CAE74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086-F2D0-4F98-AB87-4B0F526CB0D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F5550A-4B36-4FDD-AB7D-6CFCD988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F662B2-92E5-4B1A-BDB5-739D32AC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5AC8-09BF-4B42-BEC8-48BDD5386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06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05F4F1-36E6-438C-822C-55C3E6275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40009F-A332-4CB3-8E82-922770F2D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E3786-A2D3-4543-A4E1-C90EDD65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086-F2D0-4F98-AB87-4B0F526CB0D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94D4F0-FF29-44B2-993E-23FCA902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1D88D-9DA5-446A-8B3A-96F7BBE3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5AC8-09BF-4B42-BEC8-48BDD5386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22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F19B6-3ADD-46D9-9C5F-EF3CDCDA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1803BB-0FD6-4765-B6D1-1A9A0F43B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46F6FF-78B3-45C9-B821-1F8F3BA9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086-F2D0-4F98-AB87-4B0F526CB0D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96191C-CE2A-433B-A7F3-C9E9E8DB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0212EA-3C38-4BA5-A68A-6ADDE935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5AC8-09BF-4B42-BEC8-48BDD5386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79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91CFBF-F65C-442E-9EE5-32E5484F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C71390-84DE-41F9-BD63-DD255206F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463956-C2EE-4421-A6D2-53D74E34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086-F2D0-4F98-AB87-4B0F526CB0D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A8F6A5-C953-44BF-A971-4C558EE0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2F02F6-5B78-426B-B015-7E806945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5AC8-09BF-4B42-BEC8-48BDD5386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91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073CC-BB53-4279-A8D6-6B6A8F13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163B80-9344-4EE6-9DC5-6A6F4F428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2D5C7E-8CA4-4C1A-8685-A94FAFBB8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7AC2D7-046E-4DE0-BE2B-0026B7D1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086-F2D0-4F98-AB87-4B0F526CB0D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02B4AB-5F1B-4E95-99DC-004F9AC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8AEE81-9549-4104-8FE5-161A3C07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5AC8-09BF-4B42-BEC8-48BDD5386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0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CD0BA-2591-462E-9F35-652D14C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865F6C-0C62-4D9D-8C8B-E03C5861E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BE3830-D6D2-49E1-8BA7-6DA4C11A2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4A2C80-F9AF-457B-A5F9-4D34195EE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EB8E58-FFDC-4B82-A706-30554CC1C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D2BEDB-E034-4F5D-8D66-D4388A98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086-F2D0-4F98-AB87-4B0F526CB0D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22D8647-C562-42D7-A7A0-BF00DBAA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3DDCCE-DB73-4A49-A89F-27481A56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5AC8-09BF-4B42-BEC8-48BDD5386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3DFCBE-3591-4959-9193-2BDB140B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A2CB1D-71EC-43A4-9002-B73BFDB4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086-F2D0-4F98-AB87-4B0F526CB0D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8992FA-3FA9-4D6C-A99C-17DD7D6C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76EC00-1EFF-4CA8-9115-42194574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5AC8-09BF-4B42-BEC8-48BDD5386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38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D550FF-4579-460B-80F5-94D26FAD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086-F2D0-4F98-AB87-4B0F526CB0D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9F58B45-B216-4621-ACD4-AB460541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3A200C-8C80-4A17-81A9-D1C44B1C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5AC8-09BF-4B42-BEC8-48BDD5386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56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D37BDC-E1E6-492B-8EEE-51B9EE98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96088E-57D0-4D96-AC13-721BC1277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958C73-9FD9-45BF-82DE-E0801269F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4A4315-BA77-4E19-98A1-BDF070CA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086-F2D0-4F98-AB87-4B0F526CB0D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2DC95D-F20B-40E7-AC61-B27DC359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B32CF4-2E29-4425-A097-85029F84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5AC8-09BF-4B42-BEC8-48BDD5386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3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0092C-0D32-45A5-9626-6CEAB1D4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983338B-81CC-4DAB-BA97-BBB967FFA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A3496E-4D64-466B-8E70-1EBBD06CF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955835-634A-47BD-9CF0-44005689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086-F2D0-4F98-AB87-4B0F526CB0D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09A0F6-EFC1-49A8-B676-A7D46732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001F21-B44B-4662-9823-D77618F9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5AC8-09BF-4B42-BEC8-48BDD5386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88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0A31CC-3CF5-4EBD-B3D7-A6DB2B65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91040E-241C-4148-82EF-CAC7A20E7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BA8269-D796-4F91-97C4-301D090AB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4086-F2D0-4F98-AB87-4B0F526CB0D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39D515-6C5D-4390-A194-13A25700B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7F863B-5147-4A94-993C-4CF69F4B6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5AC8-09BF-4B42-BEC8-48BDD5386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8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E1C3EB-27D4-496E-A0CB-1702CB2F1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4F5F4D-0196-4DD0-AEC9-630DF30B3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19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對馬　礼乃</dc:creator>
  <cp:lastModifiedBy>對馬　礼乃</cp:lastModifiedBy>
  <cp:revision>1</cp:revision>
  <dcterms:created xsi:type="dcterms:W3CDTF">2024-01-23T03:26:15Z</dcterms:created>
  <dcterms:modified xsi:type="dcterms:W3CDTF">2024-01-23T03:26:35Z</dcterms:modified>
</cp:coreProperties>
</file>