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DA3"/>
    <a:srgbClr val="00B050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8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1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F80AC-CC27-08B4-BECA-A62E5A2B40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37" b="12336"/>
          <a:stretch>
            <a:fillRect/>
          </a:stretch>
        </p:blipFill>
        <p:spPr>
          <a:xfrm>
            <a:off x="-5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20486" y="720484"/>
            <a:ext cx="6857999" cy="5417036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EDDA3-B2B9-9E70-BE40-21F195A6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10657624" cy="3641785"/>
          </a:xfrm>
        </p:spPr>
        <p:txBody>
          <a:bodyPr>
            <a:normAutofit/>
          </a:bodyPr>
          <a:lstStyle/>
          <a:p>
            <a:r>
              <a:rPr lang="pt-PT" sz="3600" dirty="0">
                <a:solidFill>
                  <a:srgbClr val="FFFFFF"/>
                </a:solidFill>
              </a:rPr>
              <a:t>Redes Veiculares – METI/MIETI  (2024/2025)</a:t>
            </a:r>
            <a:br>
              <a:rPr lang="pt-PT" sz="3600" dirty="0">
                <a:solidFill>
                  <a:srgbClr val="FFFFFF"/>
                </a:solidFill>
              </a:rPr>
            </a:br>
            <a:br>
              <a:rPr lang="pt-PT" sz="3600" dirty="0">
                <a:solidFill>
                  <a:srgbClr val="FFFFFF"/>
                </a:solidFill>
              </a:rPr>
            </a:br>
            <a:r>
              <a:rPr lang="pt-PT" sz="3000" dirty="0">
                <a:solidFill>
                  <a:srgbClr val="FFFFFF"/>
                </a:solidFill>
              </a:rPr>
              <a:t>Grupo 1</a:t>
            </a:r>
            <a:br>
              <a:rPr lang="pt-PT" sz="3000" dirty="0">
                <a:solidFill>
                  <a:srgbClr val="FFFFFF"/>
                </a:solidFill>
              </a:rPr>
            </a:br>
            <a:br>
              <a:rPr lang="pt-PT" sz="3000" dirty="0">
                <a:solidFill>
                  <a:srgbClr val="FFFFFF"/>
                </a:solidFill>
              </a:rPr>
            </a:br>
            <a:r>
              <a:rPr lang="pt-PT" sz="3000" dirty="0">
                <a:solidFill>
                  <a:srgbClr val="FFFFFF"/>
                </a:solidFill>
              </a:rPr>
              <a:t>Bruno Araújo (PG55806)</a:t>
            </a:r>
            <a:br>
              <a:rPr lang="pt-PT" sz="3000" dirty="0">
                <a:solidFill>
                  <a:srgbClr val="FFFFFF"/>
                </a:solidFill>
              </a:rPr>
            </a:br>
            <a:r>
              <a:rPr lang="pt-PT" sz="3000" dirty="0">
                <a:solidFill>
                  <a:srgbClr val="FFFFFF"/>
                </a:solidFill>
              </a:rPr>
              <a:t>Diogo Araújo (A101778)</a:t>
            </a:r>
            <a:br>
              <a:rPr lang="pt-PT" sz="3000" dirty="0">
                <a:solidFill>
                  <a:srgbClr val="FFFFFF"/>
                </a:solidFill>
              </a:rPr>
            </a:br>
            <a:r>
              <a:rPr lang="pt-PT" sz="3000" dirty="0">
                <a:solidFill>
                  <a:srgbClr val="FFFFFF"/>
                </a:solidFill>
              </a:rPr>
              <a:t>Fernando Mendes  (PG55807)</a:t>
            </a:r>
            <a:endParaRPr lang="pt-PT" sz="36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246A519-E199-E889-CB37-06B66901D5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>
            <a:fillRect/>
          </a:stretch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24F0F-6378-B4BE-D835-C7A3290F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5127674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Mapa da Simulação</a:t>
            </a:r>
            <a:br>
              <a:rPr lang="en-US" sz="4400">
                <a:solidFill>
                  <a:srgbClr val="FFFFFF"/>
                </a:solidFill>
              </a:rPr>
            </a:b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7E65D-7BC5-F1E4-3A33-89D3345D9981}"/>
              </a:ext>
            </a:extLst>
          </p:cNvPr>
          <p:cNvSpPr txBox="1"/>
          <p:nvPr/>
        </p:nvSpPr>
        <p:spPr>
          <a:xfrm>
            <a:off x="567186" y="4846083"/>
            <a:ext cx="5024722" cy="1211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Cidade de Guimarães</a:t>
            </a:r>
          </a:p>
        </p:txBody>
      </p: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10CD-9C0D-59D2-6DAD-69EBB22C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Rotas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44DC8EF-2F5C-68AB-8776-EF7417E30E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21" y="1164667"/>
            <a:ext cx="7855341" cy="48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34DAE3-A9BE-9853-7402-75EB6E952E53}"/>
              </a:ext>
            </a:extLst>
          </p:cNvPr>
          <p:cNvSpPr txBox="1"/>
          <p:nvPr/>
        </p:nvSpPr>
        <p:spPr>
          <a:xfrm>
            <a:off x="693334" y="2110154"/>
            <a:ext cx="26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B51DA3"/>
                </a:solidFill>
                <a:latin typeface="+mj-lt"/>
              </a:rPr>
              <a:t>Rota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65F0D-4626-9ACD-9055-4AC757E2D860}"/>
              </a:ext>
            </a:extLst>
          </p:cNvPr>
          <p:cNvSpPr txBox="1"/>
          <p:nvPr/>
        </p:nvSpPr>
        <p:spPr>
          <a:xfrm>
            <a:off x="693333" y="3873640"/>
            <a:ext cx="26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  <a:latin typeface="+mj-lt"/>
              </a:rPr>
              <a:t>Rota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D0332-9EC7-0F26-6B37-45DA93A12CFE}"/>
              </a:ext>
            </a:extLst>
          </p:cNvPr>
          <p:cNvSpPr txBox="1"/>
          <p:nvPr/>
        </p:nvSpPr>
        <p:spPr>
          <a:xfrm>
            <a:off x="693336" y="2991897"/>
            <a:ext cx="265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Rota 1</a:t>
            </a:r>
          </a:p>
        </p:txBody>
      </p:sp>
    </p:spTree>
    <p:extLst>
      <p:ext uri="{BB962C8B-B14F-4D97-AF65-F5344CB8AC3E}">
        <p14:creationId xmlns:p14="http://schemas.microsoft.com/office/powerpoint/2010/main" val="22364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5F2D5967-D287-4BDA-8914-854D6EC8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7F8F5-72EA-A610-CE9C-DC4F5B3F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6164580" cy="2245737"/>
          </a:xfrm>
        </p:spPr>
        <p:txBody>
          <a:bodyPr>
            <a:normAutofit/>
          </a:bodyPr>
          <a:lstStyle/>
          <a:p>
            <a:r>
              <a:rPr lang="pt-PT" dirty="0"/>
              <a:t>Entidades da rede </a:t>
            </a:r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2F538056-4BE2-4156-9522-75617E95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B4896AEF-DD65-779E-DC3B-EAA87261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46" y="1878129"/>
            <a:ext cx="5316287" cy="3931813"/>
          </a:xfrm>
        </p:spPr>
        <p:txBody>
          <a:bodyPr>
            <a:normAutofit/>
          </a:bodyPr>
          <a:lstStyle/>
          <a:p>
            <a:r>
              <a:rPr lang="en-US" b="1" dirty="0"/>
              <a:t>RSU </a:t>
            </a:r>
            <a:r>
              <a:rPr lang="en-US" dirty="0"/>
              <a:t>(Road-Side Unit) -  </a:t>
            </a:r>
            <a:r>
              <a:rPr lang="en-US" dirty="0" err="1"/>
              <a:t>Intermediário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veículos</a:t>
            </a:r>
            <a:r>
              <a:rPr lang="en-US" dirty="0"/>
              <a:t> e o </a:t>
            </a:r>
            <a:r>
              <a:rPr lang="en-US" dirty="0" err="1"/>
              <a:t>nó</a:t>
            </a:r>
            <a:r>
              <a:rPr lang="en-US" dirty="0"/>
              <a:t> FOG.</a:t>
            </a:r>
          </a:p>
          <a:p>
            <a:r>
              <a:rPr lang="en-US" b="1" dirty="0"/>
              <a:t>FOG</a:t>
            </a:r>
            <a:r>
              <a:rPr lang="en-US" dirty="0"/>
              <a:t> – </a:t>
            </a:r>
            <a:r>
              <a:rPr lang="en-US" dirty="0" err="1"/>
              <a:t>Processamento</a:t>
            </a:r>
            <a:r>
              <a:rPr lang="en-US" dirty="0"/>
              <a:t> local de dados </a:t>
            </a:r>
            <a:r>
              <a:rPr lang="en-US" dirty="0" err="1"/>
              <a:t>críticos</a:t>
            </a:r>
            <a:r>
              <a:rPr lang="en-US" dirty="0"/>
              <a:t>, </a:t>
            </a:r>
            <a:r>
              <a:rPr lang="en-US" dirty="0" err="1"/>
              <a:t>nomeadamente</a:t>
            </a:r>
            <a:r>
              <a:rPr lang="en-US" dirty="0"/>
              <a:t> no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b="1" dirty="0" err="1"/>
              <a:t>calcula</a:t>
            </a:r>
            <a:r>
              <a:rPr lang="en-US" b="1" dirty="0"/>
              <a:t> </a:t>
            </a:r>
            <a:r>
              <a:rPr lang="en-US" b="1" dirty="0" err="1"/>
              <a:t>excessos</a:t>
            </a:r>
            <a:r>
              <a:rPr lang="en-US" b="1" dirty="0"/>
              <a:t> de </a:t>
            </a:r>
            <a:r>
              <a:rPr lang="en-US" b="1" dirty="0" err="1"/>
              <a:t>velocidades</a:t>
            </a:r>
            <a:r>
              <a:rPr lang="en-US" dirty="0"/>
              <a:t>.</a:t>
            </a:r>
          </a:p>
          <a:p>
            <a:r>
              <a:rPr lang="en-US" b="1" dirty="0" err="1"/>
              <a:t>Veículos</a:t>
            </a:r>
            <a:r>
              <a:rPr lang="en-US" b="1" dirty="0"/>
              <a:t>;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355C1F-A7FC-B7E6-F40A-4A22AF10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7157" y="809134"/>
            <a:ext cx="3497197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7340FC25-B92B-49CA-9B3B-580CCD12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D2665D-D372-3971-69E6-621B7C828F7F}"/>
              </a:ext>
            </a:extLst>
          </p:cNvPr>
          <p:cNvSpPr txBox="1"/>
          <p:nvPr/>
        </p:nvSpPr>
        <p:spPr>
          <a:xfrm>
            <a:off x="6792686" y="5897244"/>
            <a:ext cx="392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Posição do </a:t>
            </a:r>
            <a:r>
              <a:rPr lang="pt-PT" dirty="0">
                <a:solidFill>
                  <a:srgbClr val="FF0000"/>
                </a:solidFill>
              </a:rPr>
              <a:t>RSU</a:t>
            </a:r>
            <a:r>
              <a:rPr lang="pt-PT" dirty="0"/>
              <a:t> e do </a:t>
            </a:r>
            <a:r>
              <a:rPr lang="pt-PT" dirty="0">
                <a:solidFill>
                  <a:srgbClr val="FF0000"/>
                </a:solidFill>
              </a:rPr>
              <a:t>FOG</a:t>
            </a:r>
            <a:r>
              <a:rPr lang="pt-PT" dirty="0"/>
              <a:t> no mapa.</a:t>
            </a:r>
          </a:p>
        </p:txBody>
      </p:sp>
    </p:spTree>
    <p:extLst>
      <p:ext uri="{BB962C8B-B14F-4D97-AF65-F5344CB8AC3E}">
        <p14:creationId xmlns:p14="http://schemas.microsoft.com/office/powerpoint/2010/main" val="280977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DC77-D0A0-B36B-295D-9C918AB4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0452-A9D4-A2A8-8582-699E9BAC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CAM</a:t>
            </a:r>
            <a:r>
              <a:rPr lang="pt-PT" dirty="0"/>
              <a:t> – Comunicação entre veículos e entre o nó RSU e os Veículos. Os veículos enviam a sua informação para veículos próximos e para o nó RSU.</a:t>
            </a:r>
          </a:p>
          <a:p>
            <a:r>
              <a:rPr lang="pt-PT" b="1" dirty="0"/>
              <a:t>DENM</a:t>
            </a:r>
            <a:r>
              <a:rPr lang="pt-PT" dirty="0"/>
              <a:t> –  Mensagens de aviso. Após a identificação dos carros que estão a exceder a velocidade o FOG comunicará com os veículos que estão a cometer esta infração ou com os que estão na mesma rota que estes malfeitores, enviando para o RSU que reencaminhará para estes.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06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D7C2F-8AFD-8DBF-7301-30DF21B0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101-08C7-4078-7B94-56792309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de comunicação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686A-16E0-9E68-F37E-FCF08C2E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t-PT" b="1" dirty="0" err="1"/>
              <a:t>Ad-Hoc</a:t>
            </a:r>
            <a:r>
              <a:rPr lang="pt-PT" dirty="0"/>
              <a:t> – Comunicação entre veículos e entre o nó RSU e os Veículos. </a:t>
            </a:r>
          </a:p>
          <a:p>
            <a:pPr>
              <a:lnSpc>
                <a:spcPct val="300000"/>
              </a:lnSpc>
            </a:pPr>
            <a:r>
              <a:rPr lang="pt-PT" b="1" dirty="0"/>
              <a:t>Celular</a:t>
            </a:r>
            <a:r>
              <a:rPr lang="pt-PT" dirty="0"/>
              <a:t> –  Comunicação entre a RSU e nó FOG.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089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DC8C-32EE-147C-0667-F772505E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7C6F-699D-383B-34DC-38378167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Passivas</a:t>
            </a:r>
            <a:r>
              <a:rPr lang="pt-PT" dirty="0"/>
              <a:t> – Os veículos após a receção de uma mensagem do tipo DENM, escrevem o aviso nos seus </a:t>
            </a:r>
            <a:r>
              <a:rPr lang="pt-PT" dirty="0" err="1"/>
              <a:t>logs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b="1" dirty="0"/>
              <a:t>Ativas</a:t>
            </a:r>
            <a:r>
              <a:rPr lang="pt-PT" dirty="0"/>
              <a:t> – Após receber uma mensagem de aviso, o veículo reduz a sua velocidade. Caso esteja acima do limite permitido, a redução será maior do que se houvesse apenas um carro malfeitor na rota.</a:t>
            </a:r>
          </a:p>
        </p:txBody>
      </p:sp>
    </p:spTree>
    <p:extLst>
      <p:ext uri="{BB962C8B-B14F-4D97-AF65-F5344CB8AC3E}">
        <p14:creationId xmlns:p14="http://schemas.microsoft.com/office/powerpoint/2010/main" val="285366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E1F7-B7CB-27C1-1E3B-3D95EB95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91E-3056-32F9-B85D-3946E59B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Síntese dos 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A815-127B-8FDE-0A8B-EC4FF30F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Configurar e simular um cenário de tráfego real ( mapa, rotas, tipos de veículos);</a:t>
            </a:r>
          </a:p>
          <a:p>
            <a:r>
              <a:rPr lang="pt-BR" b="1" dirty="0"/>
              <a:t>Estabelecer a comunicação desde os veículos até ao nó FOG e vice-versa (considerando encaminhamento com mais que um salto) ;</a:t>
            </a:r>
          </a:p>
          <a:p>
            <a:r>
              <a:rPr lang="pt-BR" b="1" dirty="0"/>
              <a:t>Em cada elemento da rede  (veículo, RSU e FOG) deve ser implementados os mapas internos “LDM” (lista de vizinhos);</a:t>
            </a:r>
          </a:p>
          <a:p>
            <a:r>
              <a:rPr lang="pt-BR" b="1" dirty="0"/>
              <a:t>Processar os dados e as respetivas informações em prol da verificação das condições de segurança rodoviária (verificação dos valores da velocidade dos veículos);</a:t>
            </a:r>
          </a:p>
          <a:p>
            <a:r>
              <a:rPr lang="pt-BR" b="1" dirty="0"/>
              <a:t>Mediante os resultados devem ser implementadas medidas de atuação passiva e ativa;</a:t>
            </a:r>
          </a:p>
        </p:txBody>
      </p:sp>
    </p:spTree>
    <p:extLst>
      <p:ext uri="{BB962C8B-B14F-4D97-AF65-F5344CB8AC3E}">
        <p14:creationId xmlns:p14="http://schemas.microsoft.com/office/powerpoint/2010/main" val="195134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47D38-09A2-EB32-5E3A-8E0B17900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437" b="1233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98A24E-F6AC-42A6-8BC2-1A91D9768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79D7AD-A487-4DDE-950D-32D2410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7196DB-B068-EE89-14CA-4E7A227EFD30}"/>
              </a:ext>
            </a:extLst>
          </p:cNvPr>
          <p:cNvSpPr txBox="1"/>
          <p:nvPr/>
        </p:nvSpPr>
        <p:spPr>
          <a:xfrm>
            <a:off x="2940817" y="2780442"/>
            <a:ext cx="631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  <a:latin typeface="+mj-lt"/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99274579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368</Words>
  <Application>Microsoft Office PowerPoint</Application>
  <PresentationFormat>Ecrã Panorâmico</PresentationFormat>
  <Paragraphs>30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Amasis MT Pro Medium</vt:lpstr>
      <vt:lpstr>Arial</vt:lpstr>
      <vt:lpstr>Univers Light</vt:lpstr>
      <vt:lpstr>TribuneVTI</vt:lpstr>
      <vt:lpstr>Redes Veiculares – METI/MIETI  (2024/2025)  Grupo 1  Bruno Araújo (PG55806) Diogo Araújo (A101778) Fernando Mendes  (PG55807)</vt:lpstr>
      <vt:lpstr>Mapa da Simulação  </vt:lpstr>
      <vt:lpstr>Rotas</vt:lpstr>
      <vt:lpstr>Entidades da rede </vt:lpstr>
      <vt:lpstr>Protocolos</vt:lpstr>
      <vt:lpstr>Tecnologias de comunicação</vt:lpstr>
      <vt:lpstr>Ações</vt:lpstr>
      <vt:lpstr>Síntese dos objetivos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Miguel Fernandes Araújo</dc:creator>
  <cp:lastModifiedBy>Fernando João Santos Mendes</cp:lastModifiedBy>
  <cp:revision>6</cp:revision>
  <dcterms:created xsi:type="dcterms:W3CDTF">2025-05-28T10:52:27Z</dcterms:created>
  <dcterms:modified xsi:type="dcterms:W3CDTF">2025-05-29T14:15:07Z</dcterms:modified>
</cp:coreProperties>
</file>