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9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Sample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Tsutomu Kagoshima</dc:creator>
  <cp:lastModifiedBy>Tsutomu Kagoshima</cp:lastModifiedBy>
  <cp:revision>1</cp:revision>
  <dcterms:created xsi:type="dcterms:W3CDTF">2016-08-04T22:36:18Z</dcterms:created>
  <dcterms:modified xsi:type="dcterms:W3CDTF">2016-08-04T22:37:16Z</dcterms:modified>
</cp:coreProperties>
</file>