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/>
              <a:t>the title of Slide </a:t>
            </a:r>
            <a:r>
              <a:rPr lang="en-US" dirty="0"/>
              <a:t>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 title was </a:t>
            </a:r>
            <a:r>
              <a:rPr lang="en-US"/>
              <a:t>also 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9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Sample</vt:lpstr>
      <vt:lpstr>Change the title of Slide 2 </vt:lpstr>
      <vt:lpstr>Slide 3 title was also changed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Tsutomu Kagoshima</dc:creator>
  <cp:lastModifiedBy>Tsutomu Kagoshima</cp:lastModifiedBy>
  <cp:revision>3</cp:revision>
  <dcterms:created xsi:type="dcterms:W3CDTF">2016-08-04T22:36:18Z</dcterms:created>
  <dcterms:modified xsi:type="dcterms:W3CDTF">2016-08-04T22:52:00Z</dcterms:modified>
</cp:coreProperties>
</file>