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9F07E-DCBE-4EA0-AA6F-88BB3535FDF7}" type="datetimeFigureOut">
              <a:rPr lang="en-US"/>
              <a:pPr>
                <a:defRPr/>
              </a:pPr>
              <a:t>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298C5-62EB-421E-8785-34E569DB6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B7E55-700C-472C-97DA-18540656B3AC}" type="datetimeFigureOut">
              <a:rPr lang="en-US"/>
              <a:pPr>
                <a:defRPr/>
              </a:pPr>
              <a:t>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715B-9B1F-4FAF-A7A4-7CB9760F4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C9144-EABE-471B-AD71-220CF4AC6BA1}" type="datetimeFigureOut">
              <a:rPr lang="en-US"/>
              <a:pPr>
                <a:defRPr/>
              </a:pPr>
              <a:t>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E22E7-A6C0-4C5B-B8D7-63BAC80C8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87EFA-F5E6-4ED9-8BEF-D0732A691211}" type="datetimeFigureOut">
              <a:rPr lang="en-US"/>
              <a:pPr>
                <a:defRPr/>
              </a:pPr>
              <a:t>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BDB46-7E48-4B15-95B3-78B6AD4179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B429F-E88C-40E8-9A46-A062197F7D47}" type="datetimeFigureOut">
              <a:rPr lang="en-US"/>
              <a:pPr>
                <a:defRPr/>
              </a:pPr>
              <a:t>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62664-2939-4A59-9890-71B203A35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0A4DD-0E24-48D1-BE12-6D169AADAAAF}" type="datetimeFigureOut">
              <a:rPr lang="en-US"/>
              <a:pPr>
                <a:defRPr/>
              </a:pPr>
              <a:t>8/23/2010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6B8F3-E54B-4CA0-AD63-5AD86E572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BC742-D092-4B73-B470-4E5FB5EC6B82}" type="datetimeFigureOut">
              <a:rPr lang="en-US"/>
              <a:pPr>
                <a:defRPr/>
              </a:pPr>
              <a:t>8/23/2010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E7D09-CE8C-4AB2-BF9C-F38C93AF9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6F321-17C1-4B88-A715-DEF6275F3632}" type="datetimeFigureOut">
              <a:rPr lang="en-US"/>
              <a:pPr>
                <a:defRPr/>
              </a:pPr>
              <a:t>8/23/2010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0AC3-418D-42A1-A377-E4B1E0A7F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97A2B-F0EC-46A3-AF62-6EC8083DDECC}" type="datetimeFigureOut">
              <a:rPr lang="en-US"/>
              <a:pPr>
                <a:defRPr/>
              </a:pPr>
              <a:t>8/23/2010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4AE6D-BD4E-46F6-A96F-CA3796EDA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91038-62C0-4F9C-ABC2-E253C5AB1410}" type="datetimeFigureOut">
              <a:rPr lang="en-US"/>
              <a:pPr>
                <a:defRPr/>
              </a:pPr>
              <a:t>8/23/2010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5B834-A3C5-492C-A143-6EFC369EA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761C6-6C1A-4AF7-ADDE-849A0AAAE455}" type="datetimeFigureOut">
              <a:rPr lang="en-US"/>
              <a:pPr>
                <a:defRPr/>
              </a:pPr>
              <a:t>8/23/2010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BFFD5-6AA3-434C-9733-7A8245B36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E558F9-1BA8-422C-94B7-1DAB7E61D4BC}" type="datetimeFigureOut">
              <a:rPr lang="en-US"/>
              <a:pPr>
                <a:defRPr/>
              </a:pPr>
              <a:t>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16C103-BA4B-4356-A436-944F89A1A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abcdefghijklm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fgdgdfg</a:t>
            </a:r>
            <a:endParaRPr lang="en-US" dirty="0"/>
          </a:p>
        </p:txBody>
      </p:sp>
      <p:pic>
        <p:nvPicPr>
          <p:cNvPr id="2052" name="Picture 5" descr="C:\Program Files\Microsoft Office\MEDIA\OFFICE12\Bullets\BD21294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0088" y="3367088"/>
            <a:ext cx="1238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5" name="Content Placeholder 4" descr="mountains-i3e5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540000"/>
            <a:ext cx="4038600" cy="2646363"/>
          </a:xfrm>
        </p:spPr>
      </p:pic>
      <p:sp>
        <p:nvSpPr>
          <p:cNvPr id="3076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pic>
        <p:nvPicPr>
          <p:cNvPr id="4100" name="Picture 3" descr="landscape-7x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022725"/>
            <a:ext cx="4327525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abcdefghijklm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 Srivastava</dc:creator>
  <cp:lastModifiedBy>Jason</cp:lastModifiedBy>
  <cp:revision>7</cp:revision>
  <dcterms:created xsi:type="dcterms:W3CDTF">2006-08-16T00:00:00Z</dcterms:created>
  <dcterms:modified xsi:type="dcterms:W3CDTF">2010-08-23T18:05:58Z</dcterms:modified>
</cp:coreProperties>
</file>