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3DD3-9BAD-40C9-A13D-98B4686266B9}" type="datetimeFigureOut">
              <a:rPr kumimoji="1" lang="ja-JP" altLang="en-US" smtClean="0"/>
              <a:pPr/>
              <a:t>2009/6/8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1F795-DCBC-429F-8601-8794C03ECF9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3DD3-9BAD-40C9-A13D-98B4686266B9}" type="datetimeFigureOut">
              <a:rPr kumimoji="1" lang="ja-JP" altLang="en-US" smtClean="0"/>
              <a:pPr/>
              <a:t>2009/6/8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1F795-DCBC-429F-8601-8794C03ECF9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3DD3-9BAD-40C9-A13D-98B4686266B9}" type="datetimeFigureOut">
              <a:rPr kumimoji="1" lang="ja-JP" altLang="en-US" smtClean="0"/>
              <a:pPr/>
              <a:t>2009/6/8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1F795-DCBC-429F-8601-8794C03ECF9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3DD3-9BAD-40C9-A13D-98B4686266B9}" type="datetimeFigureOut">
              <a:rPr kumimoji="1" lang="ja-JP" altLang="en-US" smtClean="0"/>
              <a:pPr/>
              <a:t>2009/6/8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1F795-DCBC-429F-8601-8794C03ECF9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3DD3-9BAD-40C9-A13D-98B4686266B9}" type="datetimeFigureOut">
              <a:rPr kumimoji="1" lang="ja-JP" altLang="en-US" smtClean="0"/>
              <a:pPr/>
              <a:t>2009/6/8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1F795-DCBC-429F-8601-8794C03ECF9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3DD3-9BAD-40C9-A13D-98B4686266B9}" type="datetimeFigureOut">
              <a:rPr kumimoji="1" lang="ja-JP" altLang="en-US" smtClean="0"/>
              <a:pPr/>
              <a:t>2009/6/8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1F795-DCBC-429F-8601-8794C03ECF9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3DD3-9BAD-40C9-A13D-98B4686266B9}" type="datetimeFigureOut">
              <a:rPr kumimoji="1" lang="ja-JP" altLang="en-US" smtClean="0"/>
              <a:pPr/>
              <a:t>2009/6/8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1F795-DCBC-429F-8601-8794C03ECF9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3DD3-9BAD-40C9-A13D-98B4686266B9}" type="datetimeFigureOut">
              <a:rPr kumimoji="1" lang="ja-JP" altLang="en-US" smtClean="0"/>
              <a:pPr/>
              <a:t>2009/6/8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1F795-DCBC-429F-8601-8794C03ECF9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3DD3-9BAD-40C9-A13D-98B4686266B9}" type="datetimeFigureOut">
              <a:rPr kumimoji="1" lang="ja-JP" altLang="en-US" smtClean="0"/>
              <a:pPr/>
              <a:t>2009/6/8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1F795-DCBC-429F-8601-8794C03ECF9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3DD3-9BAD-40C9-A13D-98B4686266B9}" type="datetimeFigureOut">
              <a:rPr kumimoji="1" lang="ja-JP" altLang="en-US" smtClean="0"/>
              <a:pPr/>
              <a:t>2009/6/8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1F795-DCBC-429F-8601-8794C03ECF9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3DD3-9BAD-40C9-A13D-98B4686266B9}" type="datetimeFigureOut">
              <a:rPr kumimoji="1" lang="ja-JP" altLang="en-US" smtClean="0"/>
              <a:pPr/>
              <a:t>2009/6/8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1F795-DCBC-429F-8601-8794C03ECF9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3363DD3-9BAD-40C9-A13D-98B4686266B9}" type="datetimeFigureOut">
              <a:rPr kumimoji="1" lang="ja-JP" altLang="en-US" smtClean="0"/>
              <a:pPr/>
              <a:t>2009/6/8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A11F795-DCBC-429F-8601-8794C03ECF9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Test me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Strictly Confidential.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雪藤">
      <a:dk1>
        <a:sysClr val="windowText" lastClr="000000"/>
      </a:dk1>
      <a:lt1>
        <a:sysClr val="window" lastClr="FFFFFF"/>
      </a:lt1>
      <a:dk2>
        <a:srgbClr val="000049"/>
      </a:dk2>
      <a:lt2>
        <a:srgbClr val="E3E8FF"/>
      </a:lt2>
      <a:accent1>
        <a:srgbClr val="947098"/>
      </a:accent1>
      <a:accent2>
        <a:srgbClr val="809E90"/>
      </a:accent2>
      <a:accent3>
        <a:srgbClr val="7574AC"/>
      </a:accent3>
      <a:accent4>
        <a:srgbClr val="A4715D"/>
      </a:accent4>
      <a:accent5>
        <a:srgbClr val="9E9E78"/>
      </a:accent5>
      <a:accent6>
        <a:srgbClr val="6079A4"/>
      </a:accent6>
      <a:hlink>
        <a:srgbClr val="0000FF"/>
      </a:hlink>
      <a:folHlink>
        <a:srgbClr val="800080"/>
      </a:folHlink>
    </a:clrScheme>
    <a:fontScheme name="雪藤">
      <a:majorFont>
        <a:latin typeface="Bookman Old Style"/>
        <a:ea typeface=""/>
        <a:cs typeface=""/>
        <a:font script="Jpan" typeface="HGP明朝E"/>
        <a:font script="Hang" typeface="돋움"/>
        <a:font script="Hans" typeface="黑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方正舒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Wistaria</Template>
  <TotalTime>463</TotalTime>
  <Words>5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雪藤</vt:lpstr>
      <vt:lpstr>Test 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KDDI’s Java Appli. Project</dc:title>
  <dc:creator>hiro igarashi</dc:creator>
  <cp:lastModifiedBy>Jason</cp:lastModifiedBy>
  <cp:revision>28</cp:revision>
  <dcterms:created xsi:type="dcterms:W3CDTF">2008-05-29T07:12:16Z</dcterms:created>
  <dcterms:modified xsi:type="dcterms:W3CDTF">2009-06-08T19:36:38Z</dcterms:modified>
</cp:coreProperties>
</file>