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6B8A-781F-4114-BFDA-0E325B07A06D}" type="datetimeFigureOut">
              <a:rPr lang="en-US" smtClean="0"/>
              <a:pPr/>
              <a:t>7/31/2008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A55B-9A2B-4012-ABC5-72396768D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Save direct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Pptx</a:t>
            </a:r>
            <a:r>
              <a:rPr lang="en-US" smtClean="0"/>
              <a:t> sucks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Save direct</vt:lpstr>
    </vt:vector>
  </TitlesOfParts>
  <Company>STI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direct</dc:title>
  <dc:creator>JPH</dc:creator>
  <cp:lastModifiedBy>JPH</cp:lastModifiedBy>
  <cp:revision>2</cp:revision>
  <dcterms:created xsi:type="dcterms:W3CDTF">2008-07-31T23:31:29Z</dcterms:created>
  <dcterms:modified xsi:type="dcterms:W3CDTF">2008-07-31T23:32:56Z</dcterms:modified>
</cp:coreProperties>
</file>