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38368B5-A63F-4831-9B06-7286B9A65B83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A3830780-BCD5-430C-A31E-FC8499AB3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586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368B5-A63F-4831-9B06-7286B9A65B83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30780-BCD5-430C-A31E-FC8499AB3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934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38368B5-A63F-4831-9B06-7286B9A65B83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3830780-BCD5-430C-A31E-FC8499AB3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0489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38368B5-A63F-4831-9B06-7286B9A65B83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3830780-BCD5-430C-A31E-FC8499AB370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639229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38368B5-A63F-4831-9B06-7286B9A65B83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3830780-BCD5-430C-A31E-FC8499AB3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0341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368B5-A63F-4831-9B06-7286B9A65B83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30780-BCD5-430C-A31E-FC8499AB3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9856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368B5-A63F-4831-9B06-7286B9A65B83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30780-BCD5-430C-A31E-FC8499AB3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1566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368B5-A63F-4831-9B06-7286B9A65B83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30780-BCD5-430C-A31E-FC8499AB3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316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38368B5-A63F-4831-9B06-7286B9A65B83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3830780-BCD5-430C-A31E-FC8499AB3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184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368B5-A63F-4831-9B06-7286B9A65B83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30780-BCD5-430C-A31E-FC8499AB3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451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38368B5-A63F-4831-9B06-7286B9A65B83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3830780-BCD5-430C-A31E-FC8499AB3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875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368B5-A63F-4831-9B06-7286B9A65B83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30780-BCD5-430C-A31E-FC8499AB3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642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368B5-A63F-4831-9B06-7286B9A65B83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30780-BCD5-430C-A31E-FC8499AB3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822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368B5-A63F-4831-9B06-7286B9A65B83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30780-BCD5-430C-A31E-FC8499AB3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914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368B5-A63F-4831-9B06-7286B9A65B83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30780-BCD5-430C-A31E-FC8499AB3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158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368B5-A63F-4831-9B06-7286B9A65B83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30780-BCD5-430C-A31E-FC8499AB3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725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368B5-A63F-4831-9B06-7286B9A65B83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30780-BCD5-430C-A31E-FC8499AB3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957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8368B5-A63F-4831-9B06-7286B9A65B83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830780-BCD5-430C-A31E-FC8499AB3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1783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  <p:sldLayoutId id="2147483900" r:id="rId12"/>
    <p:sldLayoutId id="2147483901" r:id="rId13"/>
    <p:sldLayoutId id="2147483902" r:id="rId14"/>
    <p:sldLayoutId id="2147483903" r:id="rId15"/>
    <p:sldLayoutId id="2147483904" r:id="rId16"/>
    <p:sldLayoutId id="2147483905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479" y="106146"/>
            <a:ext cx="5457488" cy="245241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69424" y="2191080"/>
            <a:ext cx="4525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Tsvetalin</a:t>
            </a:r>
            <a:r>
              <a:rPr lang="en-US" dirty="0" smtClean="0">
                <a:solidFill>
                  <a:schemeClr val="bg1"/>
                </a:solidFill>
              </a:rPr>
              <a:t> Yordanov &amp; Kaloyan </a:t>
            </a:r>
            <a:r>
              <a:rPr lang="en-US" dirty="0">
                <a:solidFill>
                  <a:schemeClr val="bg1"/>
                </a:solidFill>
              </a:rPr>
              <a:t>Todorov </a:t>
            </a:r>
          </a:p>
        </p:txBody>
      </p:sp>
    </p:spTree>
    <p:extLst>
      <p:ext uri="{BB962C8B-B14F-4D97-AF65-F5344CB8AC3E}">
        <p14:creationId xmlns:p14="http://schemas.microsoft.com/office/powerpoint/2010/main" val="524571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038635" cy="135273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98" r="15726" b="15639"/>
          <a:stretch/>
        </p:blipFill>
        <p:spPr>
          <a:xfrm rot="5400000">
            <a:off x="7920018" y="1536695"/>
            <a:ext cx="3109139" cy="298997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671455" y="1698870"/>
            <a:ext cx="36355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32 years old</a:t>
            </a:r>
            <a:endParaRPr lang="en-US" dirty="0"/>
          </a:p>
          <a:p>
            <a:r>
              <a:rPr lang="en-US" dirty="0" smtClean="0">
                <a:solidFill>
                  <a:schemeClr val="bg1"/>
                </a:solidFill>
              </a:rPr>
              <a:t>Electrical engineer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Motorsport enthusiast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130893" y="3429000"/>
            <a:ext cx="28487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21</a:t>
            </a:r>
            <a:r>
              <a:rPr lang="en-US" dirty="0" smtClean="0">
                <a:solidFill>
                  <a:schemeClr val="bg1"/>
                </a:solidFill>
              </a:rPr>
              <a:t>21 years old</a:t>
            </a:r>
          </a:p>
          <a:p>
            <a:pPr algn="r"/>
            <a:r>
              <a:rPr lang="en-US" dirty="0" smtClean="0">
                <a:solidFill>
                  <a:schemeClr val="bg1"/>
                </a:solidFill>
              </a:rPr>
              <a:t>Student</a:t>
            </a:r>
          </a:p>
          <a:p>
            <a:pPr algn="r"/>
            <a:r>
              <a:rPr lang="en-US" dirty="0" smtClean="0">
                <a:solidFill>
                  <a:schemeClr val="bg1"/>
                </a:solidFill>
              </a:rPr>
              <a:t>Snowboard enthusiast</a:t>
            </a:r>
            <a:endParaRPr lang="en-US" dirty="0"/>
          </a:p>
        </p:txBody>
      </p:sp>
      <p:pic>
        <p:nvPicPr>
          <p:cNvPr id="1026" name="Picture 2" descr="C:\Users\Admin\Desktop\Captdhdhure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109" y="1477113"/>
            <a:ext cx="3491346" cy="3109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3080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038635" cy="135273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793631" y="137760"/>
            <a:ext cx="330590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Main functionality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8003" y="1352738"/>
            <a:ext cx="516108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Registration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Email registration verification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Log 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Log out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Follow users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Follow category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View history and Delete history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Search videos, playlists and users by 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Watch video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Upload video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Upload video to Dropbox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Like and dislike Video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Add video to category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Add comment to video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Like and dislike comment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Add comment to comment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956504" y="1214978"/>
            <a:ext cx="51481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Create playlist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Add video to playlist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Remove video from playlist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Delete playlist</a:t>
            </a:r>
          </a:p>
        </p:txBody>
      </p:sp>
    </p:spTree>
    <p:extLst>
      <p:ext uri="{BB962C8B-B14F-4D97-AF65-F5344CB8AC3E}">
        <p14:creationId xmlns:p14="http://schemas.microsoft.com/office/powerpoint/2010/main" val="1313472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038635" cy="135273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855175" y="137760"/>
            <a:ext cx="333228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Technologies and APIs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2959" y="1776047"/>
            <a:ext cx="240968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Java EE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Spring boot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Spring REST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Maven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Hibernate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JPA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MySQL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bg1"/>
                </a:solidFill>
              </a:rPr>
              <a:t>BCrypt</a:t>
            </a: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Lombok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bg1"/>
                </a:solidFill>
              </a:rPr>
              <a:t>ModelMapper</a:t>
            </a: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Dropbox Core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bg1"/>
                </a:solidFill>
              </a:rPr>
              <a:t>JavaMail</a:t>
            </a: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JDBC Template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72100" y="1477108"/>
            <a:ext cx="29630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bg1"/>
                </a:solidFill>
              </a:rPr>
              <a:t>Intellij</a:t>
            </a:r>
            <a:r>
              <a:rPr lang="en-US" dirty="0" smtClean="0">
                <a:solidFill>
                  <a:schemeClr val="bg1"/>
                </a:solidFill>
              </a:rPr>
              <a:t> IDEA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Postman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bg1"/>
                </a:solidFill>
              </a:rPr>
              <a:t>Git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43445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038635" cy="135273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837591" y="313606"/>
            <a:ext cx="33322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ER Diagram</a:t>
            </a:r>
            <a:endParaRPr lang="en-US" sz="3200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11987"/>
            <a:ext cx="12191999" cy="5646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243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038635" cy="135273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837591" y="313606"/>
            <a:ext cx="33322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Class Diagram</a:t>
            </a:r>
            <a:endParaRPr lang="en-US" sz="3200" dirty="0">
              <a:solidFill>
                <a:schemeClr val="bg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125415"/>
            <a:ext cx="12192000" cy="5732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21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862753" y="2644170"/>
            <a:ext cx="446649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 smtClean="0">
                <a:solidFill>
                  <a:schemeClr val="bg1"/>
                </a:solidFill>
              </a:rPr>
              <a:t>DEMO</a:t>
            </a:r>
            <a:endParaRPr lang="en-US" sz="9600" dirty="0">
              <a:solidFill>
                <a:schemeClr val="bg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9131" y="-72499"/>
            <a:ext cx="12344400" cy="6930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082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038635" cy="135273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36280" y="3215670"/>
            <a:ext cx="551864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</a:rPr>
              <a:t>Thank you for the attention</a:t>
            </a:r>
            <a:endParaRPr lang="en-US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7749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apor Trail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Vapor Trail">
      <a:maj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186</TotalTime>
  <Words>120</Words>
  <Application>Microsoft Office PowerPoint</Application>
  <PresentationFormat>Widescreen</PresentationFormat>
  <Paragraphs>49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Century Gothic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Kaloyan Todorov</dc:creator>
  <cp:lastModifiedBy>Kaloyan Todorov</cp:lastModifiedBy>
  <cp:revision>16</cp:revision>
  <dcterms:created xsi:type="dcterms:W3CDTF">2022-02-23T21:59:10Z</dcterms:created>
  <dcterms:modified xsi:type="dcterms:W3CDTF">2022-02-27T20:57:05Z</dcterms:modified>
</cp:coreProperties>
</file>