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  <p:sldMasterId id="2147483690" r:id="rId5"/>
  </p:sldMasterIdLst>
  <p:notesMasterIdLst>
    <p:notesMasterId r:id="rId15"/>
  </p:notesMasterIdLst>
  <p:handoutMasterIdLst>
    <p:handoutMasterId r:id="rId16"/>
  </p:handoutMasterIdLst>
  <p:sldIdLst>
    <p:sldId id="394" r:id="rId6"/>
    <p:sldId id="454" r:id="rId7"/>
    <p:sldId id="437" r:id="rId8"/>
    <p:sldId id="455" r:id="rId9"/>
    <p:sldId id="447" r:id="rId10"/>
    <p:sldId id="439" r:id="rId11"/>
    <p:sldId id="444" r:id="rId12"/>
    <p:sldId id="453" r:id="rId13"/>
    <p:sldId id="4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67" d="100"/>
          <a:sy n="67" d="100"/>
        </p:scale>
        <p:origin x="-60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3090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69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2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bg-BG" sz="6000" b="1" dirty="0" smtClean="0"/>
              <a:t>Група </a:t>
            </a:r>
            <a:r>
              <a:rPr lang="en-US" sz="6000" b="1" dirty="0" smtClean="0"/>
              <a:t>C#</a:t>
            </a:r>
            <a:r>
              <a:rPr lang="bg-BG" sz="6000" b="1" dirty="0"/>
              <a:t> </a:t>
            </a:r>
            <a:r>
              <a:rPr lang="bg-BG" sz="6000" b="1" dirty="0" smtClean="0"/>
              <a:t>- </a:t>
            </a:r>
            <a:r>
              <a:rPr lang="en-US" sz="11500" b="1" dirty="0" smtClean="0"/>
              <a:t>#</a:t>
            </a:r>
            <a:endParaRPr lang="bg-BG" sz="11500" b="1" dirty="0"/>
          </a:p>
          <a:p>
            <a:pPr marL="0" indent="0" algn="ctr">
              <a:buNone/>
            </a:pPr>
            <a:r>
              <a:rPr lang="bg-BG" sz="6100" b="1" dirty="0"/>
              <a:t>Група </a:t>
            </a:r>
            <a:r>
              <a:rPr lang="en-US" sz="6100" b="1" dirty="0"/>
              <a:t>Java </a:t>
            </a:r>
            <a:r>
              <a:rPr lang="en-US" sz="11500" b="1" dirty="0" smtClean="0"/>
              <a:t>- #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</a:t>
            </a:r>
            <a:r>
              <a:rPr lang="en-US" sz="2800" dirty="0" smtClean="0">
                <a:solidFill>
                  <a:prstClr val="black"/>
                </a:solidFill>
              </a:rPr>
              <a:t>Module</a:t>
            </a:r>
            <a:endParaRPr lang="bg-BG" sz="2800" dirty="0" smtClean="0">
              <a:solidFill>
                <a:prstClr val="black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000" dirty="0" smtClean="0">
                <a:solidFill>
                  <a:prstClr val="black"/>
                </a:solidFill>
              </a:rPr>
              <a:t>(интензивен или разширен)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</a:t>
            </a:r>
            <a:r>
              <a:rPr lang="en-US" sz="2800" dirty="0" smtClean="0"/>
              <a:t>C# OOP -</a:t>
            </a:r>
            <a:r>
              <a:rPr lang="bg-BG" sz="2800" dirty="0" smtClean="0"/>
              <a:t>&gt; оценка 3.73 -&gt; 5.19 от 9 кредита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</a:t>
            </a:r>
            <a:r>
              <a:rPr lang="en-US" dirty="0" smtClean="0"/>
              <a:t>&gt;80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295400"/>
            <a:ext cx="9429532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482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Custom</PresentationFormat>
  <Paragraphs>87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1_SoftUni 16x9</vt:lpstr>
      <vt:lpstr>SoftUni 16x9</vt:lpstr>
      <vt:lpstr>2_SoftUni 16x9</vt:lpstr>
      <vt:lpstr>3_SoftUni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2017-03-03T23:28:07Z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