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463" r:id="rId4"/>
    <p:sldId id="276" r:id="rId5"/>
    <p:sldId id="449" r:id="rId6"/>
    <p:sldId id="451" r:id="rId7"/>
    <p:sldId id="395" r:id="rId8"/>
    <p:sldId id="452" r:id="rId9"/>
    <p:sldId id="461" r:id="rId10"/>
    <p:sldId id="447" r:id="rId11"/>
    <p:sldId id="445" r:id="rId12"/>
    <p:sldId id="464" r:id="rId13"/>
    <p:sldId id="465" r:id="rId14"/>
    <p:sldId id="454" r:id="rId15"/>
    <p:sldId id="460" r:id="rId16"/>
    <p:sldId id="446" r:id="rId17"/>
    <p:sldId id="456" r:id="rId18"/>
    <p:sldId id="458" r:id="rId19"/>
    <p:sldId id="457" r:id="rId20"/>
    <p:sldId id="448" r:id="rId21"/>
    <p:sldId id="455" r:id="rId22"/>
    <p:sldId id="466" r:id="rId23"/>
    <p:sldId id="467" r:id="rId24"/>
    <p:sldId id="468" r:id="rId25"/>
    <p:sldId id="459" r:id="rId26"/>
    <p:sldId id="349" r:id="rId27"/>
    <p:sldId id="462" r:id="rId28"/>
    <p:sldId id="413" r:id="rId29"/>
    <p:sldId id="46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1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3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num1);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286000"/>
            <a:ext cx="2539682" cy="1460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currentDay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entDay.equals(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Double.parseDouble(scanner.nextLine())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2383808"/>
            <a:ext cx="10363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Integer.parseInt(scanner.nextLine());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System.out.println("two");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System.out.println("number too big");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104" y="1143000"/>
            <a:ext cx="1124570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 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(num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43991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96191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976367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43991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996191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976367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443991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996191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976367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sec1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bg-BG" sz="11500" b="1" smtClean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Double.parseDouble(scanner.nextLine());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scanner.nextLine().toLower();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destMetric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scanner.nextLine().toLower();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7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System.out.println(size + " " + destMetric);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</a:t>
            </a:r>
            <a:r>
              <a:rPr lang="bg-BG" dirty="0" smtClean="0"/>
              <a:t>проследи</a:t>
            </a:r>
            <a:r>
              <a:rPr lang="bg-BG" dirty="0"/>
              <a:t>м</a:t>
            </a:r>
            <a:r>
              <a:rPr lang="bg-BG" dirty="0" smtClean="0"/>
              <a:t> </a:t>
            </a:r>
            <a:r>
              <a:rPr lang="bg-BG" dirty="0"/>
              <a:t>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8" y="3124200"/>
            <a:ext cx="6246812" cy="33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582679"/>
          </a:xfrm>
        </p:spPr>
        <p:txBody>
          <a:bodyPr>
            <a:normAutofit/>
          </a:bodyPr>
          <a:lstStyle/>
          <a:p>
            <a:r>
              <a:rPr lang="bg-BG" sz="3000" dirty="0"/>
              <a:t>Натискане на </a:t>
            </a:r>
            <a:r>
              <a:rPr lang="en-US" sz="3000" dirty="0" smtClean="0"/>
              <a:t>[</a:t>
            </a:r>
            <a:r>
              <a:rPr lang="bg-BG" sz="3000" dirty="0" err="1" smtClean="0">
                <a:solidFill>
                  <a:schemeClr val="tx2">
                    <a:lumMod val="75000"/>
                  </a:schemeClr>
                </a:solidFill>
              </a:rPr>
              <a:t>Shift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+ F9</a:t>
            </a:r>
            <a:r>
              <a:rPr lang="en-US" sz="3000" dirty="0" smtClean="0"/>
              <a:t>]</a:t>
            </a:r>
            <a:r>
              <a:rPr lang="bg-BG" sz="3000" dirty="0" smtClean="0"/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режим.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</a:t>
            </a:r>
            <a:r>
              <a:rPr lang="bg-BG" sz="3000" dirty="0" smtClean="0"/>
              <a:t>с </a:t>
            </a:r>
            <a:r>
              <a:rPr lang="en-US" sz="3000" dirty="0" smtClean="0"/>
              <a:t>[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F8</a:t>
            </a:r>
            <a:r>
              <a:rPr lang="en-US" sz="3000" dirty="0" smtClean="0"/>
              <a:t>]</a:t>
            </a:r>
            <a:endParaRPr lang="en-US" sz="3000" dirty="0"/>
          </a:p>
          <a:p>
            <a:r>
              <a:rPr lang="bg-BG" sz="3000" dirty="0" smtClean="0"/>
              <a:t>Можем да създаваме</a:t>
            </a:r>
            <a:r>
              <a:rPr lang="en-US" sz="3000" dirty="0" smtClean="0"/>
              <a:t> [</a:t>
            </a:r>
            <a:r>
              <a:rPr lang="bg-BG" sz="3000" dirty="0" err="1" smtClean="0">
                <a:solidFill>
                  <a:schemeClr val="tx2">
                    <a:lumMod val="75000"/>
                  </a:schemeClr>
                </a:solidFill>
              </a:rPr>
              <a:t>Ctrl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+ F8</a:t>
            </a:r>
            <a:r>
              <a:rPr lang="en-US" sz="3000" dirty="0" smtClean="0"/>
              <a:t>]</a:t>
            </a:r>
            <a:r>
              <a:rPr lang="bg-BG" sz="3000" dirty="0" smtClean="0"/>
              <a:t> стопери –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 smtClean="0"/>
              <a:t>До </a:t>
            </a:r>
            <a:r>
              <a:rPr lang="bg-BG" sz="3000" dirty="0"/>
              <a:t>тях можем директно да стигнем изпозлвайки </a:t>
            </a:r>
            <a:r>
              <a:rPr lang="en-US" sz="3000" dirty="0"/>
              <a:t>[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</a:t>
            </a:r>
            <a:r>
              <a:rPr lang="bg-BG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r>
            <a:r>
              <a:rPr lang="en-US" sz="3000" dirty="0" smtClean="0"/>
              <a:t>]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bg-BG" dirty="0" err="1" smtClean="0"/>
              <a:t>IntelliJ</a:t>
            </a:r>
            <a:r>
              <a:rPr lang="bg-BG" dirty="0" smtClean="0"/>
              <a:t> IDEA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6" y="3635002"/>
            <a:ext cx="6107105" cy="30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3729817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1609" y="1774208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4367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Java"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 smtClean="0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true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false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true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060252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System.out.println(result);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2800" dirty="0"/>
              <a:t>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744200" cy="1945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 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Double.parseDouble(scanner.nextLine());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638801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06413" y="2563365"/>
            <a:ext cx="563159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7613" y="5721520"/>
            <a:ext cx="1466823" cy="547482"/>
          </a:xfrm>
          <a:prstGeom prst="wedgeRoundRectCallout">
            <a:avLst>
              <a:gd name="adj1" fmla="val 73024"/>
              <a:gd name="adj2" fmla="val -3430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3442648"/>
            <a:ext cx="513807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4650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489814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489814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Integer.parseInt(scanner.nextLine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1660</Words>
  <Application>Microsoft Office PowerPoint</Application>
  <PresentationFormat>Custom</PresentationFormat>
  <Paragraphs>327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SoftUni 16x9</vt:lpstr>
      <vt:lpstr>Прости проверки</vt:lpstr>
      <vt:lpstr>Have a Question?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IntelliJ IDEA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2017-02-03T10:16:45Z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