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84"/>
  </p:normalViewPr>
  <p:slideViewPr>
    <p:cSldViewPr snapToGrid="0" snapToObjects="1">
      <p:cViewPr varScale="1">
        <p:scale>
          <a:sx n="91" d="100"/>
          <a:sy n="91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DC4C-4CCE-C541-A7C1-1BEED48A6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D1425-DAEA-FF4A-9972-647C8CCBA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AC4E3-7BA9-814A-BB2C-27685D51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DEE1-CE0E-6348-B9B4-9F23C8BBD0B2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39462-0788-B044-ADB3-441806AE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14B00-FF15-0440-A8A3-E39EB23E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F2BB-113A-D843-86A0-1E3C3844E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3ED9-F51C-2C49-8CAC-95E9E7EB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3808D-AFCF-4B48-8409-518B9D0AD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1059E-DDE7-0443-BD1B-9205B359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DEE1-CE0E-6348-B9B4-9F23C8BBD0B2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F54EB-0776-4C40-B070-C1750FE1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01D4F-BB41-8B42-8310-D11E4D85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F2BB-113A-D843-86A0-1E3C3844E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87674-5C67-994A-9EF4-7059F729C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92B41-9435-E04E-BA63-7C13EE2F4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ACD60-960A-5043-9CEE-5C239724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DEE1-CE0E-6348-B9B4-9F23C8BBD0B2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A1ECA-AF7D-364D-B38A-52DCD9DF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1C3D9-2D7C-6845-8652-4D5BAEA29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F2BB-113A-D843-86A0-1E3C3844E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6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DECC4-204A-B64C-B124-E5EECF14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23A88-9DE3-9548-B4AC-2FB4368CE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3FFB4-4F04-0644-97AF-E9784E6F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DEE1-CE0E-6348-B9B4-9F23C8BBD0B2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24739-0EBD-A24A-B010-E8150A0C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5CDB3-B026-CE4F-BFF8-CDD00BA4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F2BB-113A-D843-86A0-1E3C3844E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5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C558-7396-4844-857B-16C35BA6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02494-B8D7-2B48-B9FE-5AAE2D6DF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877C7-02E2-D74C-8458-8BCE58D9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DEE1-CE0E-6348-B9B4-9F23C8BBD0B2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968C9-1162-814F-9033-32D7936B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BFA40-0EF7-B842-89FC-4C4B4D8B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F2BB-113A-D843-86A0-1E3C3844E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9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EFB8-00AB-F640-84B2-B435D8124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66FB1-04EB-ED46-A7A9-22670077C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E702E-122F-EE43-8A09-4698175EA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E8F78-8614-DC48-8D68-AE8455C2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DEE1-CE0E-6348-B9B4-9F23C8BBD0B2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1100E-54D4-4244-926C-66578EB9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AD929-B3C1-514D-86E4-7785E449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F2BB-113A-D843-86A0-1E3C3844E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7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A493-F615-434F-AEF0-464FCFC3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8E5A-0020-D941-9CCE-9F7DEF0EB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A251D-E38C-6047-B367-960F3D312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A21DA-566C-C048-BC92-FA37F399F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C818D-FC4D-DB48-AA16-E3C743F44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14AAD-0D99-E944-B67A-6DE67479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DEE1-CE0E-6348-B9B4-9F23C8BBD0B2}" type="datetimeFigureOut">
              <a:rPr lang="en-US" smtClean="0"/>
              <a:t>8/6/20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0BE24-117E-4D4F-B620-931AEB9C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F93DA-E0DE-884A-ADD4-4FC98B91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F2BB-113A-D843-86A0-1E3C3844E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4817-227D-2248-9D74-FB16CDF5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3815-34FF-9C43-9744-374A72DF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DEE1-CE0E-6348-B9B4-9F23C8BBD0B2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1AC03-0227-F649-ACB6-6652BA25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BBBC5-52B3-3043-A67D-FD454E81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F2BB-113A-D843-86A0-1E3C3844E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0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6E7C2-8719-6A48-A80F-CA86F2FD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DEE1-CE0E-6348-B9B4-9F23C8BBD0B2}" type="datetimeFigureOut">
              <a:rPr lang="en-US" smtClean="0"/>
              <a:t>8/6/20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08B89-02E4-F74C-A51C-F34CC7C2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E6786-10F5-2D4A-87F4-4D432499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F2BB-113A-D843-86A0-1E3C3844E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5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79CC-BFF4-3943-9842-7E440B25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4ACD0-82FC-A643-98F6-71C464DBB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4A797-941F-4E45-A532-1FC417BBE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7BA12-25B5-2E42-81B3-CDC27B21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DEE1-CE0E-6348-B9B4-9F23C8BBD0B2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AAB42-AB0E-104B-A9C2-2250A67C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5D63A-15EE-1948-95D8-6A81A5BD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F2BB-113A-D843-86A0-1E3C3844E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3FD0-2738-A042-B4FC-D927AAE98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EBCE2-E16D-0849-8F45-FFE1E541D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806BE-5271-644E-A44D-9240C6E1F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4746B-D1B6-4846-933E-2ABBFACA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DEE1-CE0E-6348-B9B4-9F23C8BBD0B2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A4771-937E-C740-8FD9-F12377E9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7D9EA-96AC-5F4D-B1BE-EDC848F4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F2BB-113A-D843-86A0-1E3C3844E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0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92FA2D-671C-3F40-BADB-3AC8F24A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DD9D7-C83F-BD4B-8EB0-69CC7044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4498-CFE0-C64E-808D-838869975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2DEE1-CE0E-6348-B9B4-9F23C8BBD0B2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A701A-64F3-DB49-A6C2-517E956F7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36AB3-CD25-CF40-843A-E236C77C3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F2BB-113A-D843-86A0-1E3C3844E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3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195798-A7B7-BB40-8833-DD5E704F63E4}"/>
              </a:ext>
            </a:extLst>
          </p:cNvPr>
          <p:cNvSpPr txBox="1"/>
          <p:nvPr/>
        </p:nvSpPr>
        <p:spPr>
          <a:xfrm>
            <a:off x="268771" y="1088529"/>
            <a:ext cx="1632859" cy="8771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en-US" sz="1700" dirty="0"/>
          </a:p>
          <a:p>
            <a:r>
              <a:rPr lang="en-US" sz="1700" b="1" dirty="0"/>
              <a:t>1. WHY </a:t>
            </a:r>
          </a:p>
          <a:p>
            <a:r>
              <a:rPr lang="en-US" sz="1700" b="1" dirty="0"/>
              <a:t>BOTHER?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BE030-3498-614C-BC61-7B1116334234}"/>
              </a:ext>
            </a:extLst>
          </p:cNvPr>
          <p:cNvSpPr txBox="1"/>
          <p:nvPr/>
        </p:nvSpPr>
        <p:spPr>
          <a:xfrm>
            <a:off x="268771" y="2170086"/>
            <a:ext cx="1632859" cy="8771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700" b="1" dirty="0"/>
              <a:t>2. WHO ARE YOU?</a:t>
            </a:r>
            <a:br>
              <a:rPr lang="en-US" sz="1700" b="1" dirty="0"/>
            </a:br>
            <a:endParaRPr lang="en-US" sz="17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430810-D24C-E049-B575-6254300E5967}"/>
              </a:ext>
            </a:extLst>
          </p:cNvPr>
          <p:cNvSpPr txBox="1"/>
          <p:nvPr/>
        </p:nvSpPr>
        <p:spPr>
          <a:xfrm>
            <a:off x="268771" y="3516455"/>
            <a:ext cx="1632859" cy="8771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en-US" sz="1700" dirty="0"/>
          </a:p>
          <a:p>
            <a:r>
              <a:rPr lang="en-US" sz="1700" b="1" dirty="0"/>
              <a:t>3. YOUR </a:t>
            </a:r>
            <a:br>
              <a:rPr lang="en-US" sz="1700" b="1" dirty="0"/>
            </a:br>
            <a:r>
              <a:rPr lang="en-US" sz="1700" b="1" dirty="0"/>
              <a:t>WELL-BEING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057C33-0AC9-CF40-BA59-B10548A301AF}"/>
              </a:ext>
            </a:extLst>
          </p:cNvPr>
          <p:cNvSpPr txBox="1"/>
          <p:nvPr/>
        </p:nvSpPr>
        <p:spPr>
          <a:xfrm>
            <a:off x="2075534" y="1048425"/>
            <a:ext cx="1632859" cy="8771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en-US" sz="1700" dirty="0"/>
          </a:p>
          <a:p>
            <a:r>
              <a:rPr lang="en-US" sz="1700" b="1" dirty="0"/>
              <a:t>4. SOFT SKILLS</a:t>
            </a:r>
          </a:p>
          <a:p>
            <a:r>
              <a:rPr lang="en-US" sz="1700" b="1" dirty="0"/>
              <a:t>ARE HARD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50594-F393-1E45-AB1A-F017B99C092D}"/>
              </a:ext>
            </a:extLst>
          </p:cNvPr>
          <p:cNvSpPr txBox="1"/>
          <p:nvPr/>
        </p:nvSpPr>
        <p:spPr>
          <a:xfrm>
            <a:off x="2075533" y="2192760"/>
            <a:ext cx="1632859" cy="11387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en-US" sz="1700" dirty="0"/>
          </a:p>
          <a:p>
            <a:r>
              <a:rPr lang="en-US" sz="1700" b="1" dirty="0"/>
              <a:t>5. ARE YOU EXPERIENCED?</a:t>
            </a:r>
            <a:br>
              <a:rPr lang="en-US" sz="1700" b="1" dirty="0"/>
            </a:br>
            <a:endParaRPr lang="en-US" sz="17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2EA18A-38B2-294C-8619-D2EC088C937C}"/>
              </a:ext>
            </a:extLst>
          </p:cNvPr>
          <p:cNvSpPr txBox="1"/>
          <p:nvPr/>
        </p:nvSpPr>
        <p:spPr>
          <a:xfrm>
            <a:off x="2075532" y="3515769"/>
            <a:ext cx="1632859" cy="8771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en-US" sz="1700" dirty="0"/>
          </a:p>
          <a:p>
            <a:r>
              <a:rPr lang="en-US" sz="1700" b="1" dirty="0"/>
              <a:t>6. COMPUTING</a:t>
            </a:r>
            <a:br>
              <a:rPr lang="en-US" sz="1700" b="1" dirty="0"/>
            </a:br>
            <a:r>
              <a:rPr lang="en-US" sz="1700" b="1" dirty="0"/>
              <a:t>YOUR FUTURE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3F4C8A-50FF-BC48-BB69-1666B67AD0A6}"/>
              </a:ext>
            </a:extLst>
          </p:cNvPr>
          <p:cNvSpPr txBox="1"/>
          <p:nvPr/>
        </p:nvSpPr>
        <p:spPr>
          <a:xfrm>
            <a:off x="8289182" y="1063072"/>
            <a:ext cx="1632859" cy="8771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en-US" sz="1700" dirty="0"/>
          </a:p>
          <a:p>
            <a:r>
              <a:rPr lang="en-US" sz="1700" b="1" dirty="0"/>
              <a:t>7. DEBUG YOUR CV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F11DF3-41B5-8846-93FB-94B9AA1DC1B0}"/>
              </a:ext>
            </a:extLst>
          </p:cNvPr>
          <p:cNvSpPr txBox="1"/>
          <p:nvPr/>
        </p:nvSpPr>
        <p:spPr>
          <a:xfrm>
            <a:off x="8289182" y="2349057"/>
            <a:ext cx="1632859" cy="11387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en-US" sz="1700" dirty="0"/>
          </a:p>
          <a:p>
            <a:r>
              <a:rPr lang="en-US" sz="1700" b="1" dirty="0"/>
              <a:t>8. YOUR SEARCH &amp; NETWORK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2AEA16-D7C2-014B-BA0B-F6321BB0B241}"/>
              </a:ext>
            </a:extLst>
          </p:cNvPr>
          <p:cNvSpPr txBox="1"/>
          <p:nvPr/>
        </p:nvSpPr>
        <p:spPr>
          <a:xfrm>
            <a:off x="8325274" y="3785893"/>
            <a:ext cx="1632859" cy="8771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en-US" sz="1700" dirty="0"/>
          </a:p>
          <a:p>
            <a:r>
              <a:rPr lang="en-US" sz="1700" b="1" dirty="0"/>
              <a:t>9. YOUR INTERVIEWS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B2C2E2-7AF0-A940-9135-BA75EB30E78E}"/>
              </a:ext>
            </a:extLst>
          </p:cNvPr>
          <p:cNvSpPr txBox="1"/>
          <p:nvPr/>
        </p:nvSpPr>
        <p:spPr>
          <a:xfrm>
            <a:off x="10095944" y="1053987"/>
            <a:ext cx="1632859" cy="11387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br>
              <a:rPr lang="en-US" sz="1700" b="1" dirty="0"/>
            </a:br>
            <a:r>
              <a:rPr lang="en-US" sz="1700" b="1" dirty="0"/>
              <a:t>10. YOUR SURVIVAL &amp; </a:t>
            </a:r>
          </a:p>
          <a:p>
            <a:r>
              <a:rPr lang="en-US" sz="1700" b="1" dirty="0"/>
              <a:t>PROMOTION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06A870-744C-E747-BC37-65BA21BDB339}"/>
              </a:ext>
            </a:extLst>
          </p:cNvPr>
          <p:cNvSpPr txBox="1"/>
          <p:nvPr/>
        </p:nvSpPr>
        <p:spPr>
          <a:xfrm>
            <a:off x="10095943" y="2359874"/>
            <a:ext cx="1632859" cy="8771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en-US" sz="1700" dirty="0"/>
          </a:p>
          <a:p>
            <a:r>
              <a:rPr lang="en-US" sz="1700" b="1" dirty="0"/>
              <a:t>     11. YOUR ALTERNATIVES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87D6F0-A037-1149-9358-3744848B1222}"/>
              </a:ext>
            </a:extLst>
          </p:cNvPr>
          <p:cNvSpPr txBox="1"/>
          <p:nvPr/>
        </p:nvSpPr>
        <p:spPr>
          <a:xfrm>
            <a:off x="10095943" y="3777379"/>
            <a:ext cx="1632859" cy="615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en-US" sz="1700" dirty="0"/>
          </a:p>
          <a:p>
            <a:r>
              <a:rPr lang="en-US" sz="1700" b="1" dirty="0"/>
              <a:t>12. POSTGRAD?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F9569F-062A-5247-818E-BB5AEFFEC818}"/>
              </a:ext>
            </a:extLst>
          </p:cNvPr>
          <p:cNvSpPr txBox="1"/>
          <p:nvPr/>
        </p:nvSpPr>
        <p:spPr>
          <a:xfrm>
            <a:off x="470191" y="355002"/>
            <a:ext cx="374538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I: DESIGNING  YOUR FUTURE </a:t>
            </a:r>
            <a:endParaRPr lang="en-US" sz="23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3B9301-100E-E544-9D1E-48AC8287265B}"/>
              </a:ext>
            </a:extLst>
          </p:cNvPr>
          <p:cNvSpPr txBox="1"/>
          <p:nvPr/>
        </p:nvSpPr>
        <p:spPr>
          <a:xfrm>
            <a:off x="10610550" y="6065760"/>
            <a:ext cx="115288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err="1"/>
              <a:t>cdyf.me</a:t>
            </a:r>
            <a:endParaRPr lang="en-US" sz="23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0A4FD3-3138-8842-B567-A71DB1630925}"/>
              </a:ext>
            </a:extLst>
          </p:cNvPr>
          <p:cNvSpPr txBox="1"/>
          <p:nvPr/>
        </p:nvSpPr>
        <p:spPr>
          <a:xfrm>
            <a:off x="8289183" y="411215"/>
            <a:ext cx="364407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II: BUILDING  YOUR FUTURE </a:t>
            </a:r>
            <a:endParaRPr lang="en-US" sz="230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7CFE6AF-AF54-884F-BD8F-92775D587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71" y="4637430"/>
            <a:ext cx="3537191" cy="198967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7E4BB31-D798-074C-82BB-6D5BDC53E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646" y="4693138"/>
            <a:ext cx="3438156" cy="193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38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80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cp:lastPrinted>2020-08-06T09:59:22Z</cp:lastPrinted>
  <dcterms:created xsi:type="dcterms:W3CDTF">2020-08-05T16:16:04Z</dcterms:created>
  <dcterms:modified xsi:type="dcterms:W3CDTF">2020-08-06T10:00:54Z</dcterms:modified>
</cp:coreProperties>
</file>