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868F38D-84BD-4BA2-9B54-79B7BAF56A80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E57F4E3-7FAC-465A-B085-A02180BF80E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0102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F38D-84BD-4BA2-9B54-79B7BAF56A80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4E3-7FAC-465A-B085-A02180BF80E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634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F38D-84BD-4BA2-9B54-79B7BAF56A80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4E3-7FAC-465A-B085-A02180BF80E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67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F38D-84BD-4BA2-9B54-79B7BAF56A80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4E3-7FAC-465A-B085-A02180BF80E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632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68F38D-84BD-4BA2-9B54-79B7BAF56A80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E57F4E3-7FAC-465A-B085-A02180BF80E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604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F38D-84BD-4BA2-9B54-79B7BAF56A80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4E3-7FAC-465A-B085-A02180BF80E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394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F38D-84BD-4BA2-9B54-79B7BAF56A80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4E3-7FAC-465A-B085-A02180BF80E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1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F38D-84BD-4BA2-9B54-79B7BAF56A80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4E3-7FAC-465A-B085-A02180BF80E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507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F38D-84BD-4BA2-9B54-79B7BAF56A80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4E3-7FAC-465A-B085-A02180BF80E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192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F38D-84BD-4BA2-9B54-79B7BAF56A80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bg-B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57F4E3-7FAC-465A-B085-A02180BF80EA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15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868F38D-84BD-4BA2-9B54-79B7BAF56A80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57F4E3-7FAC-465A-B085-A02180BF80EA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180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868F38D-84BD-4BA2-9B54-79B7BAF56A80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E57F4E3-7FAC-465A-B085-A02180BF80E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798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Конвенция за правата на детето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997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92720"/>
            <a:ext cx="10058400" cy="1371600"/>
          </a:xfrm>
        </p:spPr>
        <p:txBody>
          <a:bodyPr/>
          <a:lstStyle/>
          <a:p>
            <a:r>
              <a:rPr lang="bg-BG" dirty="0" smtClean="0"/>
              <a:t>Накратко за конвенцията...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650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718457"/>
            <a:ext cx="10058400" cy="1371600"/>
          </a:xfrm>
        </p:spPr>
        <p:txBody>
          <a:bodyPr/>
          <a:lstStyle/>
          <a:p>
            <a:r>
              <a:rPr lang="bg-BG" dirty="0" smtClean="0"/>
              <a:t>Всъщност кой е дате?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8547">
            <a:off x="885723" y="2621807"/>
            <a:ext cx="3429000" cy="1333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73" y="2803120"/>
            <a:ext cx="2919612" cy="2186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95" y="3419880"/>
            <a:ext cx="3685482" cy="2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6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 сега и малко история по темата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94" y="1895775"/>
            <a:ext cx="4491446" cy="30548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6250">
            <a:off x="1944287" y="2378445"/>
            <a:ext cx="2648741" cy="341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1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толкова гарантира?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Забраната на детски труд</a:t>
            </a:r>
          </a:p>
          <a:p>
            <a:r>
              <a:rPr lang="bg-BG" dirty="0" smtClean="0"/>
              <a:t>Забраната на разпространение и снабдяване с детска порнография</a:t>
            </a:r>
          </a:p>
          <a:p>
            <a:r>
              <a:rPr lang="bg-BG" dirty="0" smtClean="0"/>
              <a:t>Забранява детската проституция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8154">
            <a:off x="2302410" y="3393892"/>
            <a:ext cx="1735183" cy="1735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732">
            <a:off x="8684370" y="1192116"/>
            <a:ext cx="2653443" cy="1485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9900">
            <a:off x="8751215" y="3067649"/>
            <a:ext cx="2638425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616">
            <a:off x="7451134" y="4589729"/>
            <a:ext cx="2619375" cy="174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95" y="2908331"/>
            <a:ext cx="2808442" cy="1444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24" y="4261483"/>
            <a:ext cx="2619375" cy="1743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764">
            <a:off x="596276" y="4381219"/>
            <a:ext cx="1936251" cy="167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smtClean="0"/>
              <a:t>Блогодарим </a:t>
            </a:r>
            <a:r>
              <a:rPr lang="bg-BG" dirty="0" smtClean="0"/>
              <a:t>за вниманието! </a:t>
            </a:r>
            <a:br>
              <a:rPr lang="bg-BG" dirty="0" smtClean="0"/>
            </a:br>
            <a:r>
              <a:rPr lang="bg-BG" dirty="0" smtClean="0">
                <a:sym typeface="Wingdings" panose="05000000000000000000" pitchFamily="2" charset="2"/>
              </a:rPr>
              <a:t>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28" y="1828800"/>
            <a:ext cx="4565943" cy="4565943"/>
          </a:xfrm>
        </p:spPr>
      </p:pic>
    </p:spTree>
    <p:extLst>
      <p:ext uri="{BB962C8B-B14F-4D97-AF65-F5344CB8AC3E}">
        <p14:creationId xmlns:p14="http://schemas.microsoft.com/office/powerpoint/2010/main" val="898818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45</TotalTime>
  <Words>44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Garamond</vt:lpstr>
      <vt:lpstr>Wingdings</vt:lpstr>
      <vt:lpstr>Savon</vt:lpstr>
      <vt:lpstr>Конвенция за правата на детето</vt:lpstr>
      <vt:lpstr>Накратко за конвенцията...</vt:lpstr>
      <vt:lpstr>Всъщност кой е дате?</vt:lpstr>
      <vt:lpstr>А сега и малко история по темата</vt:lpstr>
      <vt:lpstr>Какво толкова гарантира?</vt:lpstr>
      <vt:lpstr>Блогодарим за вниманието! 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Конвенция за правата на детето</dc:title>
  <dc:creator>Tsvetelin</dc:creator>
  <cp:lastModifiedBy>Tsvetelin</cp:lastModifiedBy>
  <cp:revision>10</cp:revision>
  <dcterms:created xsi:type="dcterms:W3CDTF">2018-04-09T15:04:17Z</dcterms:created>
  <dcterms:modified xsi:type="dcterms:W3CDTF">2018-04-09T15:50:12Z</dcterms:modified>
</cp:coreProperties>
</file>