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1" r:id="rId19"/>
    <p:sldId id="275" r:id="rId20"/>
    <p:sldId id="276" r:id="rId21"/>
    <p:sldId id="272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4" r:id="rId30"/>
    <p:sldId id="283" r:id="rId3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Разпределение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E7C-4693-A2FD-E4BA6E63B6A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8E7C-4693-A2FD-E4BA6E63B6AB}"/>
              </c:ext>
            </c:extLst>
          </c:dPt>
          <c:dLbls>
            <c:dLbl>
              <c:idx val="1"/>
              <c:layout>
                <c:manualLayout>
                  <c:x val="9.5882523418197182E-2"/>
                  <c:y val="1.1135068737477476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8E7C-4693-A2FD-E4BA6E63B6AB}"/>
                </c:ext>
              </c:extLst>
            </c:dLbl>
            <c:dLbl>
              <c:idx val="2"/>
              <c:layout>
                <c:manualLayout>
                  <c:x val="5.6291304198328874E-2"/>
                  <c:y val="0.18959558325475359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8E7C-4693-A2FD-E4BA6E63B6AB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Англикани</c:v>
                </c:pt>
                <c:pt idx="1">
                  <c:v>Протестанти</c:v>
                </c:pt>
                <c:pt idx="2">
                  <c:v>Католици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0.56999999999999995</c:v>
                </c:pt>
                <c:pt idx="1">
                  <c:v>0.15</c:v>
                </c:pt>
                <c:pt idx="2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7C-4693-A2FD-E4BA6E63B6A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4228684-DFE9-4700-BEA1-7D3A955DD1BA}" type="datetimeFigureOut">
              <a:rPr lang="bg-BG" smtClean="0"/>
              <a:t>13.4.2018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A2E07A6-DDAE-482D-A8E4-88374060E78A}" type="slidenum">
              <a:rPr lang="bg-BG" smtClean="0"/>
              <a:t>‹#›</a:t>
            </a:fld>
            <a:endParaRPr lang="bg-BG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839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8684-DFE9-4700-BEA1-7D3A955DD1BA}" type="datetimeFigureOut">
              <a:rPr lang="bg-BG" smtClean="0"/>
              <a:t>13.4.2018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07A6-DDAE-482D-A8E4-88374060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32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8684-DFE9-4700-BEA1-7D3A955DD1BA}" type="datetimeFigureOut">
              <a:rPr lang="bg-BG" smtClean="0"/>
              <a:t>13.4.2018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07A6-DDAE-482D-A8E4-88374060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2231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8684-DFE9-4700-BEA1-7D3A955DD1BA}" type="datetimeFigureOut">
              <a:rPr lang="bg-BG" smtClean="0"/>
              <a:t>13.4.2018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07A6-DDAE-482D-A8E4-88374060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401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4228684-DFE9-4700-BEA1-7D3A955DD1BA}" type="datetimeFigureOut">
              <a:rPr lang="bg-BG" smtClean="0"/>
              <a:t>13.4.2018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A2E07A6-DDAE-482D-A8E4-88374060E78A}" type="slidenum">
              <a:rPr lang="bg-BG" smtClean="0"/>
              <a:t>‹#›</a:t>
            </a:fld>
            <a:endParaRPr lang="bg-BG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4064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8684-DFE9-4700-BEA1-7D3A955DD1BA}" type="datetimeFigureOut">
              <a:rPr lang="bg-BG" smtClean="0"/>
              <a:t>13.4.2018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07A6-DDAE-482D-A8E4-88374060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0939179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8684-DFE9-4700-BEA1-7D3A955DD1BA}" type="datetimeFigureOut">
              <a:rPr lang="bg-BG" smtClean="0"/>
              <a:t>13.4.2018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07A6-DDAE-482D-A8E4-88374060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2478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8684-DFE9-4700-BEA1-7D3A955DD1BA}" type="datetimeFigureOut">
              <a:rPr lang="bg-BG" smtClean="0"/>
              <a:t>13.4.2018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07A6-DDAE-482D-A8E4-88374060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083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8684-DFE9-4700-BEA1-7D3A955DD1BA}" type="datetimeFigureOut">
              <a:rPr lang="bg-BG" smtClean="0"/>
              <a:t>13.4.2018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07A6-DDAE-482D-A8E4-88374060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981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4228684-DFE9-4700-BEA1-7D3A955DD1BA}" type="datetimeFigureOut">
              <a:rPr lang="bg-BG" smtClean="0"/>
              <a:t>13.4.2018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A2E07A6-DDAE-482D-A8E4-88374060E78A}" type="slidenum">
              <a:rPr lang="bg-BG" smtClean="0"/>
              <a:t>‹#›</a:t>
            </a:fld>
            <a:endParaRPr lang="bg-BG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88507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4228684-DFE9-4700-BEA1-7D3A955DD1BA}" type="datetimeFigureOut">
              <a:rPr lang="bg-BG" smtClean="0"/>
              <a:t>13.4.2018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A2E07A6-DDAE-482D-A8E4-88374060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398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4228684-DFE9-4700-BEA1-7D3A955DD1BA}" type="datetimeFigureOut">
              <a:rPr lang="bg-BG" smtClean="0"/>
              <a:t>13.4.2018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A2E07A6-DDAE-482D-A8E4-88374060E78A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405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5.xml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5.xml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23.xml"/><Relationship Id="rId4" Type="http://schemas.openxmlformats.org/officeDocument/2006/relationships/slide" Target="slide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23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7" Type="http://schemas.openxmlformats.org/officeDocument/2006/relationships/image" Target="../media/image1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5" Type="http://schemas.openxmlformats.org/officeDocument/2006/relationships/image" Target="../media/image21.jpeg"/><Relationship Id="rId4" Type="http://schemas.openxmlformats.org/officeDocument/2006/relationships/image" Target="../media/image20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1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30.jpeg"/><Relationship Id="rId7" Type="http://schemas.openxmlformats.org/officeDocument/2006/relationships/image" Target="../media/image32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1.png"/><Relationship Id="rId4" Type="http://schemas.openxmlformats.org/officeDocument/2006/relationships/slide" Target="slide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434" y="1098388"/>
            <a:ext cx="11207932" cy="4394988"/>
          </a:xfrm>
        </p:spPr>
        <p:txBody>
          <a:bodyPr/>
          <a:lstStyle/>
          <a:p>
            <a:r>
              <a:rPr lang="bg-BG" dirty="0" smtClean="0"/>
              <a:t>Великобритания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6439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Религии</a:t>
            </a:r>
            <a:endParaRPr lang="bg-BG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39992"/>
              </p:ext>
            </p:extLst>
          </p:nvPr>
        </p:nvGraphicFramePr>
        <p:xfrm>
          <a:off x="1250950" y="1384663"/>
          <a:ext cx="10179050" cy="4495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0" y="5343525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51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Държавно устройство и историческо развитие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0" y="5343525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46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Британска империя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671" y="2253339"/>
            <a:ext cx="6187198" cy="3132912"/>
          </a:xfrm>
          <a:prstGeom prst="rect">
            <a:avLst/>
          </a:prstGeom>
        </p:spPr>
      </p:pic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57" y="1700345"/>
            <a:ext cx="3328783" cy="42389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0" y="5343525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4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Стопанство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0" y="5343525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469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МАлко история...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Английската буржоазна революция </a:t>
            </a:r>
            <a:endParaRPr lang="bg-BG" dirty="0" smtClean="0"/>
          </a:p>
          <a:p>
            <a:r>
              <a:rPr lang="bg-BG" dirty="0" smtClean="0"/>
              <a:t>Енергетика</a:t>
            </a:r>
          </a:p>
          <a:p>
            <a:r>
              <a:rPr lang="bg-BG" dirty="0" smtClean="0"/>
              <a:t>Обръщането към земеделието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0" y="5343525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98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Селско стопанство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>
                <a:hlinkClick r:id="rId2" action="ppaction://hlinksldjump"/>
              </a:rPr>
              <a:t>Земеделие</a:t>
            </a:r>
            <a:endParaRPr lang="bg-BG" sz="3200" dirty="0" smtClean="0"/>
          </a:p>
          <a:p>
            <a:r>
              <a:rPr lang="bg-BG" sz="3200" dirty="0" smtClean="0">
                <a:hlinkClick r:id="rId3" action="ppaction://hlinksldjump"/>
              </a:rPr>
              <a:t>Животновъдство</a:t>
            </a:r>
            <a:endParaRPr lang="bg-BG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0" y="5343525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47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Земеделие</a:t>
            </a:r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874517"/>
            <a:ext cx="4191123" cy="261207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6093">
            <a:off x="7115501" y="468007"/>
            <a:ext cx="3471400" cy="26001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90699">
            <a:off x="5754889" y="3504734"/>
            <a:ext cx="3500560" cy="2635557"/>
          </a:xfrm>
          <a:prstGeom prst="rect">
            <a:avLst/>
          </a:prstGeom>
        </p:spPr>
      </p:pic>
      <p:pic>
        <p:nvPicPr>
          <p:cNvPr id="9" name="Picture 8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0" y="5343525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Животновъдство</a:t>
            </a:r>
            <a:endParaRPr lang="bg-BG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10" y="1728653"/>
            <a:ext cx="3958709" cy="26343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1641">
            <a:off x="6472940" y="1478214"/>
            <a:ext cx="4653548" cy="28537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0676">
            <a:off x="4230190" y="4410924"/>
            <a:ext cx="3724408" cy="2033723"/>
          </a:xfrm>
          <a:prstGeom prst="rect">
            <a:avLst/>
          </a:prstGeom>
        </p:spPr>
      </p:pic>
      <p:pic>
        <p:nvPicPr>
          <p:cNvPr id="7" name="Picture 6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0" y="5343525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94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Промишленост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hlinkClick r:id="rId2" action="ppaction://hlinksldjump"/>
              </a:rPr>
              <a:t>Старите отрасли</a:t>
            </a:r>
            <a:endParaRPr lang="bg-BG" dirty="0" smtClean="0"/>
          </a:p>
          <a:p>
            <a:r>
              <a:rPr lang="bg-BG" dirty="0" smtClean="0">
                <a:hlinkClick r:id="rId3" action="ppaction://hlinksldjump"/>
              </a:rPr>
              <a:t>Новите отрасли</a:t>
            </a:r>
            <a:endParaRPr lang="bg-BG" dirty="0" smtClean="0"/>
          </a:p>
          <a:p>
            <a:r>
              <a:rPr lang="bg-BG" dirty="0" smtClean="0"/>
              <a:t>Химическа промишленост</a:t>
            </a:r>
          </a:p>
          <a:p>
            <a:r>
              <a:rPr lang="bg-BG" dirty="0" smtClean="0"/>
              <a:t>Хранително вкусова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0" y="5343525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6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Старите отрасли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buFont typeface="Arial" panose="020B0604020202020204" pitchFamily="34" charset="0"/>
              <a:buChar char="•"/>
            </a:pPr>
            <a:r>
              <a:rPr lang="bg-BG" dirty="0" smtClean="0"/>
              <a:t>Каменовъглената</a:t>
            </a:r>
          </a:p>
          <a:p>
            <a:pPr marL="228600" lvl="1">
              <a:buFont typeface="Arial" panose="020B0604020202020204" pitchFamily="34" charset="0"/>
              <a:buChar char="•"/>
            </a:pPr>
            <a:r>
              <a:rPr lang="bg-BG" dirty="0"/>
              <a:t>корабостроителната </a:t>
            </a:r>
            <a:endParaRPr lang="bg-BG" dirty="0" smtClean="0"/>
          </a:p>
          <a:p>
            <a:pPr marL="228600" lvl="1">
              <a:buFont typeface="Arial" panose="020B0604020202020204" pitchFamily="34" charset="0"/>
              <a:buChar char="•"/>
            </a:pPr>
            <a:r>
              <a:rPr lang="bg-BG" dirty="0" smtClean="0"/>
              <a:t>Металургия</a:t>
            </a:r>
          </a:p>
          <a:p>
            <a:pPr marL="685800" lvl="2"/>
            <a:r>
              <a:rPr lang="bg-BG" dirty="0" smtClean="0"/>
              <a:t>Черна</a:t>
            </a:r>
          </a:p>
          <a:p>
            <a:pPr marL="685800" lvl="2"/>
            <a:r>
              <a:rPr lang="bg-BG" dirty="0" smtClean="0"/>
              <a:t>Цветна</a:t>
            </a:r>
          </a:p>
          <a:p>
            <a:pPr marL="228600" lvl="1">
              <a:buFont typeface="Arial" panose="020B0604020202020204" pitchFamily="34" charset="0"/>
              <a:buChar char="•"/>
            </a:pPr>
            <a:r>
              <a:rPr lang="bg-BG" dirty="0" smtClean="0"/>
              <a:t>Машиностроенето </a:t>
            </a:r>
            <a:endParaRPr lang="bg-BG" dirty="0"/>
          </a:p>
          <a:p>
            <a:endParaRPr lang="bg-BG" dirty="0"/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0" y="5343525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13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Географско положение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0" y="5343525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5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Новите отрасли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А</a:t>
            </a:r>
            <a:r>
              <a:rPr lang="bg-BG" dirty="0" smtClean="0">
                <a:solidFill>
                  <a:schemeClr val="tx1"/>
                </a:solidFill>
              </a:rPr>
              <a:t>втомобилната </a:t>
            </a:r>
          </a:p>
          <a:p>
            <a:r>
              <a:rPr lang="bg-BG" dirty="0" smtClean="0">
                <a:solidFill>
                  <a:schemeClr val="tx1"/>
                </a:solidFill>
              </a:rPr>
              <a:t>Самолетостроене</a:t>
            </a:r>
          </a:p>
          <a:p>
            <a:r>
              <a:rPr lang="bg-BG" dirty="0" smtClean="0">
                <a:solidFill>
                  <a:schemeClr val="tx1"/>
                </a:solidFill>
              </a:rPr>
              <a:t>Електрониката и електротехника</a:t>
            </a:r>
            <a:endParaRPr lang="bg-BG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0" y="5343525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2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Транспорт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Първите железници</a:t>
            </a:r>
          </a:p>
          <a:p>
            <a:r>
              <a:rPr lang="bg-BG" dirty="0" smtClean="0"/>
              <a:t>Пътна мрежа</a:t>
            </a:r>
          </a:p>
          <a:p>
            <a:r>
              <a:rPr lang="bg-BG" dirty="0" smtClean="0"/>
              <a:t>Флота</a:t>
            </a:r>
            <a:endParaRPr lang="bg-BG" dirty="0"/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0" y="5343525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760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Столица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0" y="5343525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85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Лондон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hlinkClick r:id="rId2" action="ppaction://hlinksldjump"/>
              </a:rPr>
              <a:t>Биг Бен</a:t>
            </a:r>
            <a:endParaRPr lang="bg-BG" dirty="0" smtClean="0"/>
          </a:p>
          <a:p>
            <a:r>
              <a:rPr lang="bg-BG" dirty="0">
                <a:hlinkClick r:id="rId3" action="ppaction://hlinksldjump"/>
              </a:rPr>
              <a:t>Уестминстърско </a:t>
            </a:r>
            <a:r>
              <a:rPr lang="bg-BG" dirty="0" smtClean="0">
                <a:hlinkClick r:id="rId3" action="ppaction://hlinksldjump"/>
              </a:rPr>
              <a:t>абатство</a:t>
            </a:r>
            <a:endParaRPr lang="bg-BG" dirty="0" smtClean="0"/>
          </a:p>
          <a:p>
            <a:r>
              <a:rPr lang="bg-BG" dirty="0">
                <a:hlinkClick r:id="rId4" action="ppaction://hlinksldjump"/>
              </a:rPr>
              <a:t>Тауър Бридж </a:t>
            </a:r>
            <a:endParaRPr lang="bg-BG" dirty="0" smtClean="0"/>
          </a:p>
          <a:p>
            <a:endParaRPr lang="bg-BG" dirty="0"/>
          </a:p>
        </p:txBody>
      </p:sp>
      <p:pic>
        <p:nvPicPr>
          <p:cNvPr id="4" name="Picture 3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0" y="5343525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3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Биг бен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676" y="1660011"/>
            <a:ext cx="3001781" cy="40023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653" y="548912"/>
            <a:ext cx="5324475" cy="2990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494" y="3706289"/>
            <a:ext cx="4171408" cy="2779200"/>
          </a:xfrm>
          <a:prstGeom prst="rect">
            <a:avLst/>
          </a:prstGeom>
        </p:spPr>
      </p:pic>
      <p:pic>
        <p:nvPicPr>
          <p:cNvPr id="7" name="Picture 6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0" y="5343525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Уестминстърско абатство</a:t>
            </a:r>
            <a:br>
              <a:rPr lang="bg-BG" dirty="0"/>
            </a:b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229" y="1874517"/>
            <a:ext cx="2399621" cy="35941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756" y="1874517"/>
            <a:ext cx="3134231" cy="23491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340" y="4495797"/>
            <a:ext cx="5013960" cy="19456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233" y="1249452"/>
            <a:ext cx="2110133" cy="3061291"/>
          </a:xfrm>
          <a:prstGeom prst="rect">
            <a:avLst/>
          </a:prstGeom>
        </p:spPr>
      </p:pic>
      <p:pic>
        <p:nvPicPr>
          <p:cNvPr id="8" name="Picture 7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0" y="5343525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0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Тауър Бридж</a:t>
            </a:r>
            <a:r>
              <a:rPr lang="bg-BG" dirty="0"/>
              <a:t> 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954" y="1278205"/>
            <a:ext cx="4288918" cy="28581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491" y="156072"/>
            <a:ext cx="2762359" cy="34529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275" y="3571103"/>
            <a:ext cx="3478640" cy="22997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491" y="4727847"/>
            <a:ext cx="3668485" cy="1834243"/>
          </a:xfrm>
          <a:prstGeom prst="rect">
            <a:avLst/>
          </a:prstGeom>
        </p:spPr>
      </p:pic>
      <p:pic>
        <p:nvPicPr>
          <p:cNvPr id="8" name="Picture 7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0" y="5343525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441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Лондонското око</a:t>
            </a:r>
            <a:endParaRPr lang="bg-B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922" y="1571897"/>
            <a:ext cx="2695575" cy="3594100"/>
          </a:xfrm>
        </p:spPr>
      </p:pic>
      <p:pic>
        <p:nvPicPr>
          <p:cNvPr id="4" name="Picture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0" y="5343525"/>
            <a:ext cx="3028950" cy="1514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718" y="583382"/>
            <a:ext cx="3393213" cy="25416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920" y="3368947"/>
            <a:ext cx="32512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557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Британския музей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619794"/>
            <a:ext cx="2100407" cy="290176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832" y="4769350"/>
            <a:ext cx="5813697" cy="1979241"/>
          </a:xfrm>
          <a:prstGeom prst="rect">
            <a:avLst/>
          </a:prstGeom>
        </p:spPr>
      </p:pic>
      <p:pic>
        <p:nvPicPr>
          <p:cNvPr id="6" name="Picture 5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0" y="5343525"/>
            <a:ext cx="3028950" cy="1514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877" y="408826"/>
            <a:ext cx="3376305" cy="2421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427" y="1619793"/>
            <a:ext cx="2808469" cy="18621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877" y="3215605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66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СтоунХендж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82" y="1805487"/>
            <a:ext cx="4091284" cy="268813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662" y="709498"/>
            <a:ext cx="4383956" cy="21919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450" y="4054101"/>
            <a:ext cx="4232230" cy="223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85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093" y="0"/>
            <a:ext cx="5037594" cy="685799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0" y="5343525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0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Благодаря за вниманието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Особено благодаря на моите източници</a:t>
            </a:r>
          </a:p>
          <a:p>
            <a:pPr lvl="1"/>
            <a:r>
              <a:rPr lang="en-US" dirty="0" smtClean="0"/>
              <a:t>C. G. P. Gray</a:t>
            </a:r>
          </a:p>
          <a:p>
            <a:pPr lvl="1"/>
            <a:r>
              <a:rPr lang="en-US" dirty="0"/>
              <a:t>https://</a:t>
            </a:r>
            <a:r>
              <a:rPr lang="en-US" dirty="0" smtClean="0"/>
              <a:t>bg.wikipedia.org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1573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Съставни страни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459" y="1245321"/>
            <a:ext cx="4075923" cy="519031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0" y="5343525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1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Природа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0" y="5343525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1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Релеф и води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080" y="1163441"/>
            <a:ext cx="3579223" cy="552791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0" y="5343525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Климат</a:t>
            </a:r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667918"/>
            <a:ext cx="4402401" cy="244252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027">
            <a:off x="6537552" y="1318141"/>
            <a:ext cx="3486014" cy="23623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744" y="3761758"/>
            <a:ext cx="3739588" cy="24950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0" y="5343525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72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Население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0" y="5343525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783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ОБща характеристика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Брой</a:t>
            </a:r>
          </a:p>
          <a:p>
            <a:r>
              <a:rPr lang="bg-BG" dirty="0" smtClean="0"/>
              <a:t>Гъстота</a:t>
            </a:r>
          </a:p>
          <a:p>
            <a:r>
              <a:rPr lang="bg-BG" dirty="0" smtClean="0"/>
              <a:t>Британци извън Великобритания</a:t>
            </a:r>
          </a:p>
          <a:p>
            <a:r>
              <a:rPr lang="bg-BG" dirty="0" smtClean="0"/>
              <a:t>Говорими езици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0" y="5343525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3002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156</TotalTime>
  <Words>115</Words>
  <Application>Microsoft Office PowerPoint</Application>
  <PresentationFormat>Widescreen</PresentationFormat>
  <Paragraphs>63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Corbel</vt:lpstr>
      <vt:lpstr>Gill Sans MT</vt:lpstr>
      <vt:lpstr>Impact</vt:lpstr>
      <vt:lpstr>Badge</vt:lpstr>
      <vt:lpstr>Великобритания</vt:lpstr>
      <vt:lpstr>Географско положение</vt:lpstr>
      <vt:lpstr>PowerPoint Presentation</vt:lpstr>
      <vt:lpstr>Съставни страни</vt:lpstr>
      <vt:lpstr>Природа</vt:lpstr>
      <vt:lpstr>Релеф и води</vt:lpstr>
      <vt:lpstr>Климат</vt:lpstr>
      <vt:lpstr>Население</vt:lpstr>
      <vt:lpstr>ОБща характеристика</vt:lpstr>
      <vt:lpstr>Религии</vt:lpstr>
      <vt:lpstr>Държавно устройство и историческо развитие</vt:lpstr>
      <vt:lpstr>Британска империя</vt:lpstr>
      <vt:lpstr>Стопанство</vt:lpstr>
      <vt:lpstr>МАлко история...</vt:lpstr>
      <vt:lpstr>Селско стопанство</vt:lpstr>
      <vt:lpstr>Земеделие</vt:lpstr>
      <vt:lpstr>Животновъдство</vt:lpstr>
      <vt:lpstr>Промишленост</vt:lpstr>
      <vt:lpstr>Старите отрасли</vt:lpstr>
      <vt:lpstr>Новите отрасли</vt:lpstr>
      <vt:lpstr>Транспорт</vt:lpstr>
      <vt:lpstr>Столица</vt:lpstr>
      <vt:lpstr>Лондон</vt:lpstr>
      <vt:lpstr>Биг бен</vt:lpstr>
      <vt:lpstr>Уестминстърско абатство </vt:lpstr>
      <vt:lpstr>Тауър Бридж </vt:lpstr>
      <vt:lpstr>Лондонското око</vt:lpstr>
      <vt:lpstr>Британския музей</vt:lpstr>
      <vt:lpstr>СтоунХендж</vt:lpstr>
      <vt:lpstr>Благодаря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Великобритания</dc:title>
  <dc:creator>Tsvetelin</dc:creator>
  <cp:lastModifiedBy>Tsvetelin</cp:lastModifiedBy>
  <cp:revision>30</cp:revision>
  <dcterms:created xsi:type="dcterms:W3CDTF">2018-04-13T07:07:29Z</dcterms:created>
  <dcterms:modified xsi:type="dcterms:W3CDTF">2018-04-13T09:44:18Z</dcterms:modified>
</cp:coreProperties>
</file>