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dae9998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ddae9998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ddae9998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ddae9998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ddae9998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ddae9998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ddae9998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ddae9998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ddae9998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ddae9998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ddae9998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ddae9998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dae9998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ddae9998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dae9998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dae9998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dae9998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dae9998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dae9998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dae9998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dae9998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dae9998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dae9998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dae9998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ddae9998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ddae9998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ddae9998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ddae9998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Anecdotes Website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Цветелина Стоилова, ФН 71799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Потребители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900" y="1800200"/>
            <a:ext cx="3689199" cy="31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Моят профил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650" y="1800200"/>
            <a:ext cx="3673575" cy="31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Добавяне на виц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338" y="1800200"/>
            <a:ext cx="6751320" cy="31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Моите вицове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38" y="1800200"/>
            <a:ext cx="4792531" cy="31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2290500" cy="23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Преглед и добавяне на коментари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600" y="202250"/>
            <a:ext cx="2438975" cy="47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Благодаря за вниманието!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Логин и Регистрация;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Менюта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Категории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Вицове по категории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Потребители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Моят профил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Добавяне на виц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Моите вицове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bg"/>
              <a:t>Преглед и добавяне на коментари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Вход (Логин)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00" y="1800200"/>
            <a:ext cx="4623175" cy="31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Регистрация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5" y="1800200"/>
            <a:ext cx="2965225" cy="315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Три менюта: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bg" sz="2200"/>
              <a:t>нерегистриран потребител;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bg" sz="2200"/>
              <a:t>администратор;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bg" sz="2200"/>
              <a:t>регистриран потребител;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Нерегистриран потребител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025" y="1800200"/>
            <a:ext cx="5223075" cy="3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</a:t>
            </a:r>
            <a:r>
              <a:rPr lang="bg"/>
              <a:t>дминистратор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025" y="1800200"/>
            <a:ext cx="5223075" cy="3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</a:t>
            </a:r>
            <a:r>
              <a:rPr lang="bg"/>
              <a:t>егистриран потребител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800" y="1800200"/>
            <a:ext cx="5826384" cy="3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Категории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50" y="1800200"/>
            <a:ext cx="8099524" cy="31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