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3" r:id="rId4"/>
  </p:sldMasterIdLst>
  <p:notesMasterIdLst>
    <p:notesMasterId r:id="rId17"/>
  </p:notesMasterIdLst>
  <p:handoutMasterIdLst>
    <p:handoutMasterId r:id="rId18"/>
  </p:handoutMasterIdLst>
  <p:sldIdLst>
    <p:sldId id="274" r:id="rId5"/>
    <p:sldId id="275" r:id="rId6"/>
    <p:sldId id="277" r:id="rId7"/>
    <p:sldId id="276" r:id="rId8"/>
    <p:sldId id="278" r:id="rId9"/>
    <p:sldId id="279" r:id="rId10"/>
    <p:sldId id="280" r:id="rId11"/>
    <p:sldId id="281" r:id="rId12"/>
    <p:sldId id="283" r:id="rId13"/>
    <p:sldId id="282" r:id="rId14"/>
    <p:sldId id="284" r:id="rId15"/>
    <p:sldId id="28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6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7DCE"/>
    <a:srgbClr val="BC7FBB"/>
    <a:srgbClr val="7FC6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6F16DC-4B85-44E7-B54B-8CFB20820696}" v="4" dt="2022-02-24T11:41:27.861"/>
  </p1510:revLst>
</p1510:revInfo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274" autoAdjust="0"/>
  </p:normalViewPr>
  <p:slideViewPr>
    <p:cSldViewPr snapToGrid="0" showGuides="1">
      <p:cViewPr varScale="1">
        <p:scale>
          <a:sx n="63" d="100"/>
          <a:sy n="63" d="100"/>
        </p:scale>
        <p:origin x="804" y="3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190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svetislava Yankova" userId="8ff4ac1e62a41d04" providerId="LiveId" clId="{216F16DC-4B85-44E7-B54B-8CFB20820696}"/>
    <pc:docChg chg="undo redo custSel addSld modSld">
      <pc:chgData name="Tsvetislava Yankova" userId="8ff4ac1e62a41d04" providerId="LiveId" clId="{216F16DC-4B85-44E7-B54B-8CFB20820696}" dt="2022-02-24T11:42:02.261" v="479" actId="20577"/>
      <pc:docMkLst>
        <pc:docMk/>
      </pc:docMkLst>
      <pc:sldChg chg="modSp mod">
        <pc:chgData name="Tsvetislava Yankova" userId="8ff4ac1e62a41d04" providerId="LiveId" clId="{216F16DC-4B85-44E7-B54B-8CFB20820696}" dt="2022-02-24T11:02:28.979" v="75" actId="14100"/>
        <pc:sldMkLst>
          <pc:docMk/>
          <pc:sldMk cId="1260286873" sldId="274"/>
        </pc:sldMkLst>
        <pc:spChg chg="mod">
          <ac:chgData name="Tsvetislava Yankova" userId="8ff4ac1e62a41d04" providerId="LiveId" clId="{216F16DC-4B85-44E7-B54B-8CFB20820696}" dt="2022-02-24T11:01:33.546" v="9" actId="20577"/>
          <ac:spMkLst>
            <pc:docMk/>
            <pc:sldMk cId="1260286873" sldId="274"/>
            <ac:spMk id="71" creationId="{D0CDA7AA-A642-4303-BAA2-5D65939FEBCA}"/>
          </ac:spMkLst>
        </pc:spChg>
        <pc:spChg chg="mod">
          <ac:chgData name="Tsvetislava Yankova" userId="8ff4ac1e62a41d04" providerId="LiveId" clId="{216F16DC-4B85-44E7-B54B-8CFB20820696}" dt="2022-02-24T11:02:28.979" v="75" actId="14100"/>
          <ac:spMkLst>
            <pc:docMk/>
            <pc:sldMk cId="1260286873" sldId="274"/>
            <ac:spMk id="73" creationId="{45E47797-4E5E-4FF0-BE5B-99135C1953BB}"/>
          </ac:spMkLst>
        </pc:spChg>
      </pc:sldChg>
      <pc:sldChg chg="addSp delSp modSp new mod modClrScheme chgLayout">
        <pc:chgData name="Tsvetislava Yankova" userId="8ff4ac1e62a41d04" providerId="LiveId" clId="{216F16DC-4B85-44E7-B54B-8CFB20820696}" dt="2022-02-24T11:14:51.261" v="321" actId="20577"/>
        <pc:sldMkLst>
          <pc:docMk/>
          <pc:sldMk cId="2961581566" sldId="275"/>
        </pc:sldMkLst>
        <pc:spChg chg="del mod ord">
          <ac:chgData name="Tsvetislava Yankova" userId="8ff4ac1e62a41d04" providerId="LiveId" clId="{216F16DC-4B85-44E7-B54B-8CFB20820696}" dt="2022-02-24T11:03:41.319" v="77" actId="700"/>
          <ac:spMkLst>
            <pc:docMk/>
            <pc:sldMk cId="2961581566" sldId="275"/>
            <ac:spMk id="2" creationId="{3908E62B-BED5-4971-8096-B12E43B26F87}"/>
          </ac:spMkLst>
        </pc:spChg>
        <pc:spChg chg="del">
          <ac:chgData name="Tsvetislava Yankova" userId="8ff4ac1e62a41d04" providerId="LiveId" clId="{216F16DC-4B85-44E7-B54B-8CFB20820696}" dt="2022-02-24T11:03:41.319" v="77" actId="700"/>
          <ac:spMkLst>
            <pc:docMk/>
            <pc:sldMk cId="2961581566" sldId="275"/>
            <ac:spMk id="3" creationId="{379992B3-BA61-4304-AB1D-B990B9F27771}"/>
          </ac:spMkLst>
        </pc:spChg>
        <pc:spChg chg="del">
          <ac:chgData name="Tsvetislava Yankova" userId="8ff4ac1e62a41d04" providerId="LiveId" clId="{216F16DC-4B85-44E7-B54B-8CFB20820696}" dt="2022-02-24T11:03:41.319" v="77" actId="700"/>
          <ac:spMkLst>
            <pc:docMk/>
            <pc:sldMk cId="2961581566" sldId="275"/>
            <ac:spMk id="4" creationId="{88B1E6A6-C614-40A7-A305-E0BE0BDB95E7}"/>
          </ac:spMkLst>
        </pc:spChg>
        <pc:spChg chg="mod ord">
          <ac:chgData name="Tsvetislava Yankova" userId="8ff4ac1e62a41d04" providerId="LiveId" clId="{216F16DC-4B85-44E7-B54B-8CFB20820696}" dt="2022-02-24T11:03:41.319" v="77" actId="700"/>
          <ac:spMkLst>
            <pc:docMk/>
            <pc:sldMk cId="2961581566" sldId="275"/>
            <ac:spMk id="5" creationId="{7A6FB2EF-4B31-4433-B968-638FF355AC59}"/>
          </ac:spMkLst>
        </pc:spChg>
        <pc:spChg chg="mod ord">
          <ac:chgData name="Tsvetislava Yankova" userId="8ff4ac1e62a41d04" providerId="LiveId" clId="{216F16DC-4B85-44E7-B54B-8CFB20820696}" dt="2022-02-24T11:03:41.319" v="77" actId="700"/>
          <ac:spMkLst>
            <pc:docMk/>
            <pc:sldMk cId="2961581566" sldId="275"/>
            <ac:spMk id="6" creationId="{19A99E83-DBD1-465C-88AF-4E9109E21D75}"/>
          </ac:spMkLst>
        </pc:spChg>
        <pc:spChg chg="add mod ord">
          <ac:chgData name="Tsvetislava Yankova" userId="8ff4ac1e62a41d04" providerId="LiveId" clId="{216F16DC-4B85-44E7-B54B-8CFB20820696}" dt="2022-02-24T11:14:51.261" v="321" actId="20577"/>
          <ac:spMkLst>
            <pc:docMk/>
            <pc:sldMk cId="2961581566" sldId="275"/>
            <ac:spMk id="7" creationId="{6D42A763-2E89-4ECB-98F8-921027186D8A}"/>
          </ac:spMkLst>
        </pc:spChg>
      </pc:sldChg>
      <pc:sldChg chg="addSp modSp new mod">
        <pc:chgData name="Tsvetislava Yankova" userId="8ff4ac1e62a41d04" providerId="LiveId" clId="{216F16DC-4B85-44E7-B54B-8CFB20820696}" dt="2022-02-24T11:14:34.732" v="319" actId="1035"/>
        <pc:sldMkLst>
          <pc:docMk/>
          <pc:sldMk cId="2092152329" sldId="276"/>
        </pc:sldMkLst>
        <pc:spChg chg="mod">
          <ac:chgData name="Tsvetislava Yankova" userId="8ff4ac1e62a41d04" providerId="LiveId" clId="{216F16DC-4B85-44E7-B54B-8CFB20820696}" dt="2022-02-24T11:14:31.760" v="316" actId="20577"/>
          <ac:spMkLst>
            <pc:docMk/>
            <pc:sldMk cId="2092152329" sldId="276"/>
            <ac:spMk id="2" creationId="{9C34A16D-17D9-41E7-9ADB-B2A14B80A831}"/>
          </ac:spMkLst>
        </pc:spChg>
        <pc:spChg chg="add mod">
          <ac:chgData name="Tsvetislava Yankova" userId="8ff4ac1e62a41d04" providerId="LiveId" clId="{216F16DC-4B85-44E7-B54B-8CFB20820696}" dt="2022-02-24T11:14:34.732" v="319" actId="1035"/>
          <ac:spMkLst>
            <pc:docMk/>
            <pc:sldMk cId="2092152329" sldId="276"/>
            <ac:spMk id="5" creationId="{CAD0E14C-C6E7-4F6A-BD7E-A8F300606079}"/>
          </ac:spMkLst>
        </pc:spChg>
      </pc:sldChg>
      <pc:sldChg chg="addSp delSp modSp new mod">
        <pc:chgData name="Tsvetislava Yankova" userId="8ff4ac1e62a41d04" providerId="LiveId" clId="{216F16DC-4B85-44E7-B54B-8CFB20820696}" dt="2022-02-24T11:22:54.683" v="336" actId="20577"/>
        <pc:sldMkLst>
          <pc:docMk/>
          <pc:sldMk cId="321517751" sldId="277"/>
        </pc:sldMkLst>
        <pc:spChg chg="del mod">
          <ac:chgData name="Tsvetislava Yankova" userId="8ff4ac1e62a41d04" providerId="LiveId" clId="{216F16DC-4B85-44E7-B54B-8CFB20820696}" dt="2022-02-24T11:18:28.506" v="324" actId="478"/>
          <ac:spMkLst>
            <pc:docMk/>
            <pc:sldMk cId="321517751" sldId="277"/>
            <ac:spMk id="2" creationId="{425863A5-6C76-4750-960C-BC03E313B3C2}"/>
          </ac:spMkLst>
        </pc:spChg>
        <pc:spChg chg="add mod">
          <ac:chgData name="Tsvetislava Yankova" userId="8ff4ac1e62a41d04" providerId="LiveId" clId="{216F16DC-4B85-44E7-B54B-8CFB20820696}" dt="2022-02-24T11:22:54.683" v="336" actId="20577"/>
          <ac:spMkLst>
            <pc:docMk/>
            <pc:sldMk cId="321517751" sldId="277"/>
            <ac:spMk id="5" creationId="{2E277BCD-DFB4-4BC5-94CF-15A7B6EB72C5}"/>
          </ac:spMkLst>
        </pc:spChg>
      </pc:sldChg>
      <pc:sldChg chg="addSp delSp modSp new mod">
        <pc:chgData name="Tsvetislava Yankova" userId="8ff4ac1e62a41d04" providerId="LiveId" clId="{216F16DC-4B85-44E7-B54B-8CFB20820696}" dt="2022-02-24T11:27:20.329" v="346"/>
        <pc:sldMkLst>
          <pc:docMk/>
          <pc:sldMk cId="3032671196" sldId="278"/>
        </pc:sldMkLst>
        <pc:spChg chg="mod">
          <ac:chgData name="Tsvetislava Yankova" userId="8ff4ac1e62a41d04" providerId="LiveId" clId="{216F16DC-4B85-44E7-B54B-8CFB20820696}" dt="2022-02-24T11:25:26.807" v="341" actId="20577"/>
          <ac:spMkLst>
            <pc:docMk/>
            <pc:sldMk cId="3032671196" sldId="278"/>
            <ac:spMk id="2" creationId="{92BDF09F-D883-415E-A455-FA2415CFCE01}"/>
          </ac:spMkLst>
        </pc:spChg>
        <pc:spChg chg="add del mod">
          <ac:chgData name="Tsvetislava Yankova" userId="8ff4ac1e62a41d04" providerId="LiveId" clId="{216F16DC-4B85-44E7-B54B-8CFB20820696}" dt="2022-02-24T11:27:20.329" v="346"/>
          <ac:spMkLst>
            <pc:docMk/>
            <pc:sldMk cId="3032671196" sldId="278"/>
            <ac:spMk id="5" creationId="{AF03EA3D-0588-4F25-8050-A5E6FD06BBF3}"/>
          </ac:spMkLst>
        </pc:spChg>
      </pc:sldChg>
      <pc:sldChg chg="modSp new mod">
        <pc:chgData name="Tsvetislava Yankova" userId="8ff4ac1e62a41d04" providerId="LiveId" clId="{216F16DC-4B85-44E7-B54B-8CFB20820696}" dt="2022-02-24T11:28:42.031" v="358" actId="20577"/>
        <pc:sldMkLst>
          <pc:docMk/>
          <pc:sldMk cId="2222076795" sldId="279"/>
        </pc:sldMkLst>
        <pc:spChg chg="mod">
          <ac:chgData name="Tsvetislava Yankova" userId="8ff4ac1e62a41d04" providerId="LiveId" clId="{216F16DC-4B85-44E7-B54B-8CFB20820696}" dt="2022-02-24T11:28:42.031" v="358" actId="20577"/>
          <ac:spMkLst>
            <pc:docMk/>
            <pc:sldMk cId="2222076795" sldId="279"/>
            <ac:spMk id="2" creationId="{1FE80080-BEF7-4288-B067-30D2D67EC4D8}"/>
          </ac:spMkLst>
        </pc:spChg>
      </pc:sldChg>
      <pc:sldChg chg="modSp new mod">
        <pc:chgData name="Tsvetislava Yankova" userId="8ff4ac1e62a41d04" providerId="LiveId" clId="{216F16DC-4B85-44E7-B54B-8CFB20820696}" dt="2022-02-24T11:28:58.005" v="368" actId="20577"/>
        <pc:sldMkLst>
          <pc:docMk/>
          <pc:sldMk cId="1353405885" sldId="280"/>
        </pc:sldMkLst>
        <pc:spChg chg="mod">
          <ac:chgData name="Tsvetislava Yankova" userId="8ff4ac1e62a41d04" providerId="LiveId" clId="{216F16DC-4B85-44E7-B54B-8CFB20820696}" dt="2022-02-24T11:28:58.005" v="368" actId="20577"/>
          <ac:spMkLst>
            <pc:docMk/>
            <pc:sldMk cId="1353405885" sldId="280"/>
            <ac:spMk id="2" creationId="{9D8F6A32-AF51-4437-B8AA-21FEA6678CEB}"/>
          </ac:spMkLst>
        </pc:spChg>
      </pc:sldChg>
      <pc:sldChg chg="modSp new mod">
        <pc:chgData name="Tsvetislava Yankova" userId="8ff4ac1e62a41d04" providerId="LiveId" clId="{216F16DC-4B85-44E7-B54B-8CFB20820696}" dt="2022-02-24T11:29:04.124" v="374" actId="20577"/>
        <pc:sldMkLst>
          <pc:docMk/>
          <pc:sldMk cId="1110803123" sldId="281"/>
        </pc:sldMkLst>
        <pc:spChg chg="mod">
          <ac:chgData name="Tsvetislava Yankova" userId="8ff4ac1e62a41d04" providerId="LiveId" clId="{216F16DC-4B85-44E7-B54B-8CFB20820696}" dt="2022-02-24T11:29:04.124" v="374" actId="20577"/>
          <ac:spMkLst>
            <pc:docMk/>
            <pc:sldMk cId="1110803123" sldId="281"/>
            <ac:spMk id="2" creationId="{024C7DE5-F5DC-4D29-BBCD-654B5D2C8222}"/>
          </ac:spMkLst>
        </pc:spChg>
      </pc:sldChg>
      <pc:sldChg chg="addSp delSp modSp new mod setBg">
        <pc:chgData name="Tsvetislava Yankova" userId="8ff4ac1e62a41d04" providerId="LiveId" clId="{216F16DC-4B85-44E7-B54B-8CFB20820696}" dt="2022-02-24T11:39:56.619" v="403" actId="1076"/>
        <pc:sldMkLst>
          <pc:docMk/>
          <pc:sldMk cId="1963060410" sldId="282"/>
        </pc:sldMkLst>
        <pc:spChg chg="del mod">
          <ac:chgData name="Tsvetislava Yankova" userId="8ff4ac1e62a41d04" providerId="LiveId" clId="{216F16DC-4B85-44E7-B54B-8CFB20820696}" dt="2022-02-24T11:32:56.220" v="377" actId="478"/>
          <ac:spMkLst>
            <pc:docMk/>
            <pc:sldMk cId="1963060410" sldId="282"/>
            <ac:spMk id="2" creationId="{C4344790-A5FE-4A1D-AC64-B5CD4964D7F2}"/>
          </ac:spMkLst>
        </pc:spChg>
        <pc:spChg chg="mod">
          <ac:chgData name="Tsvetislava Yankova" userId="8ff4ac1e62a41d04" providerId="LiveId" clId="{216F16DC-4B85-44E7-B54B-8CFB20820696}" dt="2022-02-24T11:33:05.464" v="381" actId="26606"/>
          <ac:spMkLst>
            <pc:docMk/>
            <pc:sldMk cId="1963060410" sldId="282"/>
            <ac:spMk id="3" creationId="{626E11CD-F9F3-4255-A777-B04537A40FFE}"/>
          </ac:spMkLst>
        </pc:spChg>
        <pc:spChg chg="mod">
          <ac:chgData name="Tsvetislava Yankova" userId="8ff4ac1e62a41d04" providerId="LiveId" clId="{216F16DC-4B85-44E7-B54B-8CFB20820696}" dt="2022-02-24T11:33:05.464" v="381" actId="26606"/>
          <ac:spMkLst>
            <pc:docMk/>
            <pc:sldMk cId="1963060410" sldId="282"/>
            <ac:spMk id="4" creationId="{DA0E2372-1B4B-40E0-B1A1-A65F0F2DDD3C}"/>
          </ac:spMkLst>
        </pc:spChg>
        <pc:spChg chg="add del">
          <ac:chgData name="Tsvetislava Yankova" userId="8ff4ac1e62a41d04" providerId="LiveId" clId="{216F16DC-4B85-44E7-B54B-8CFB20820696}" dt="2022-02-24T11:33:05.454" v="380" actId="26606"/>
          <ac:spMkLst>
            <pc:docMk/>
            <pc:sldMk cId="1963060410" sldId="282"/>
            <ac:spMk id="11" creationId="{F3060C83-F051-4F0E-ABAD-AA0DFC48B218}"/>
          </ac:spMkLst>
        </pc:spChg>
        <pc:spChg chg="add del">
          <ac:chgData name="Tsvetislava Yankova" userId="8ff4ac1e62a41d04" providerId="LiveId" clId="{216F16DC-4B85-44E7-B54B-8CFB20820696}" dt="2022-02-24T11:33:05.454" v="380" actId="26606"/>
          <ac:spMkLst>
            <pc:docMk/>
            <pc:sldMk cId="1963060410" sldId="282"/>
            <ac:spMk id="13" creationId="{83C98ABE-055B-441F-B07E-44F97F083C39}"/>
          </ac:spMkLst>
        </pc:spChg>
        <pc:spChg chg="add del">
          <ac:chgData name="Tsvetislava Yankova" userId="8ff4ac1e62a41d04" providerId="LiveId" clId="{216F16DC-4B85-44E7-B54B-8CFB20820696}" dt="2022-02-24T11:33:05.454" v="380" actId="26606"/>
          <ac:spMkLst>
            <pc:docMk/>
            <pc:sldMk cId="1963060410" sldId="282"/>
            <ac:spMk id="15" creationId="{29FDB030-9B49-4CED-8CCD-4D99382388AC}"/>
          </ac:spMkLst>
        </pc:spChg>
        <pc:spChg chg="add del">
          <ac:chgData name="Tsvetislava Yankova" userId="8ff4ac1e62a41d04" providerId="LiveId" clId="{216F16DC-4B85-44E7-B54B-8CFB20820696}" dt="2022-02-24T11:33:05.454" v="380" actId="26606"/>
          <ac:spMkLst>
            <pc:docMk/>
            <pc:sldMk cId="1963060410" sldId="282"/>
            <ac:spMk id="17" creationId="{3783CA14-24A1-485C-8B30-D6A5D87987AD}"/>
          </ac:spMkLst>
        </pc:spChg>
        <pc:spChg chg="add del">
          <ac:chgData name="Tsvetislava Yankova" userId="8ff4ac1e62a41d04" providerId="LiveId" clId="{216F16DC-4B85-44E7-B54B-8CFB20820696}" dt="2022-02-24T11:33:05.454" v="380" actId="26606"/>
          <ac:spMkLst>
            <pc:docMk/>
            <pc:sldMk cId="1963060410" sldId="282"/>
            <ac:spMk id="19" creationId="{9A97C86A-04D6-40F7-AE84-31AB43E6A846}"/>
          </ac:spMkLst>
        </pc:spChg>
        <pc:spChg chg="add del">
          <ac:chgData name="Tsvetislava Yankova" userId="8ff4ac1e62a41d04" providerId="LiveId" clId="{216F16DC-4B85-44E7-B54B-8CFB20820696}" dt="2022-02-24T11:33:05.454" v="380" actId="26606"/>
          <ac:spMkLst>
            <pc:docMk/>
            <pc:sldMk cId="1963060410" sldId="282"/>
            <ac:spMk id="21" creationId="{FF9F2414-84E8-453E-B1F3-389FDE8192D9}"/>
          </ac:spMkLst>
        </pc:spChg>
        <pc:spChg chg="add del">
          <ac:chgData name="Tsvetislava Yankova" userId="8ff4ac1e62a41d04" providerId="LiveId" clId="{216F16DC-4B85-44E7-B54B-8CFB20820696}" dt="2022-02-24T11:33:05.454" v="380" actId="26606"/>
          <ac:spMkLst>
            <pc:docMk/>
            <pc:sldMk cId="1963060410" sldId="282"/>
            <ac:spMk id="23" creationId="{3ECA69A1-7536-43AC-85EF-C7106179F5ED}"/>
          </ac:spMkLst>
        </pc:spChg>
        <pc:spChg chg="add">
          <ac:chgData name="Tsvetislava Yankova" userId="8ff4ac1e62a41d04" providerId="LiveId" clId="{216F16DC-4B85-44E7-B54B-8CFB20820696}" dt="2022-02-24T11:33:05.464" v="381" actId="26606"/>
          <ac:spMkLst>
            <pc:docMk/>
            <pc:sldMk cId="1963060410" sldId="282"/>
            <ac:spMk id="25" creationId="{86FF76B9-219D-4469-AF87-0236D29032F1}"/>
          </ac:spMkLst>
        </pc:spChg>
        <pc:spChg chg="add">
          <ac:chgData name="Tsvetislava Yankova" userId="8ff4ac1e62a41d04" providerId="LiveId" clId="{216F16DC-4B85-44E7-B54B-8CFB20820696}" dt="2022-02-24T11:33:05.464" v="381" actId="26606"/>
          <ac:spMkLst>
            <pc:docMk/>
            <pc:sldMk cId="1963060410" sldId="282"/>
            <ac:spMk id="28" creationId="{2E80C965-DB6D-4F81-9E9E-B027384D0BD6}"/>
          </ac:spMkLst>
        </pc:spChg>
        <pc:spChg chg="add">
          <ac:chgData name="Tsvetislava Yankova" userId="8ff4ac1e62a41d04" providerId="LiveId" clId="{216F16DC-4B85-44E7-B54B-8CFB20820696}" dt="2022-02-24T11:33:05.464" v="381" actId="26606"/>
          <ac:spMkLst>
            <pc:docMk/>
            <pc:sldMk cId="1963060410" sldId="282"/>
            <ac:spMk id="29" creationId="{633C5E46-DAC5-4661-9C87-22B08E2A512F}"/>
          </ac:spMkLst>
        </pc:spChg>
        <pc:grpChg chg="add">
          <ac:chgData name="Tsvetislava Yankova" userId="8ff4ac1e62a41d04" providerId="LiveId" clId="{216F16DC-4B85-44E7-B54B-8CFB20820696}" dt="2022-02-24T11:33:05.464" v="381" actId="26606"/>
          <ac:grpSpMkLst>
            <pc:docMk/>
            <pc:sldMk cId="1963060410" sldId="282"/>
            <ac:grpSpMk id="26" creationId="{DB88BD78-87E1-424D-B479-C37D8E41B12E}"/>
          </ac:grpSpMkLst>
        </pc:grpChg>
        <pc:picChg chg="add mod ord modCrop">
          <ac:chgData name="Tsvetislava Yankova" userId="8ff4ac1e62a41d04" providerId="LiveId" clId="{216F16DC-4B85-44E7-B54B-8CFB20820696}" dt="2022-02-24T11:34:10.798" v="389" actId="14100"/>
          <ac:picMkLst>
            <pc:docMk/>
            <pc:sldMk cId="1963060410" sldId="282"/>
            <ac:picMk id="6" creationId="{2879E55C-1791-4EB7-AD79-7F6D8A525303}"/>
          </ac:picMkLst>
        </pc:picChg>
        <pc:picChg chg="add mod">
          <ac:chgData name="Tsvetislava Yankova" userId="8ff4ac1e62a41d04" providerId="LiveId" clId="{216F16DC-4B85-44E7-B54B-8CFB20820696}" dt="2022-02-24T11:34:52.993" v="391" actId="1076"/>
          <ac:picMkLst>
            <pc:docMk/>
            <pc:sldMk cId="1963060410" sldId="282"/>
            <ac:picMk id="8" creationId="{0428FBCB-6D74-4212-9075-56318F3BB615}"/>
          </ac:picMkLst>
        </pc:picChg>
        <pc:picChg chg="add mod">
          <ac:chgData name="Tsvetislava Yankova" userId="8ff4ac1e62a41d04" providerId="LiveId" clId="{216F16DC-4B85-44E7-B54B-8CFB20820696}" dt="2022-02-24T11:37:17.510" v="394" actId="1076"/>
          <ac:picMkLst>
            <pc:docMk/>
            <pc:sldMk cId="1963060410" sldId="282"/>
            <ac:picMk id="10" creationId="{1CDB431E-B065-4D1B-8509-40ED1EC38B88}"/>
          </ac:picMkLst>
        </pc:picChg>
        <pc:picChg chg="add mod">
          <ac:chgData name="Tsvetislava Yankova" userId="8ff4ac1e62a41d04" providerId="LiveId" clId="{216F16DC-4B85-44E7-B54B-8CFB20820696}" dt="2022-02-24T11:37:22.152" v="396" actId="1076"/>
          <ac:picMkLst>
            <pc:docMk/>
            <pc:sldMk cId="1963060410" sldId="282"/>
            <ac:picMk id="16" creationId="{82351C53-8CB4-43DE-945A-8D33343C2821}"/>
          </ac:picMkLst>
        </pc:picChg>
        <pc:picChg chg="add">
          <ac:chgData name="Tsvetislava Yankova" userId="8ff4ac1e62a41d04" providerId="LiveId" clId="{216F16DC-4B85-44E7-B54B-8CFB20820696}" dt="2022-02-24T11:37:52.773" v="397" actId="22"/>
          <ac:picMkLst>
            <pc:docMk/>
            <pc:sldMk cId="1963060410" sldId="282"/>
            <ac:picMk id="20" creationId="{47290817-0FEF-4020-BD42-4A0BF3A0D2D2}"/>
          </ac:picMkLst>
        </pc:picChg>
        <pc:picChg chg="add mod">
          <ac:chgData name="Tsvetislava Yankova" userId="8ff4ac1e62a41d04" providerId="LiveId" clId="{216F16DC-4B85-44E7-B54B-8CFB20820696}" dt="2022-02-24T11:38:17.286" v="399" actId="1076"/>
          <ac:picMkLst>
            <pc:docMk/>
            <pc:sldMk cId="1963060410" sldId="282"/>
            <ac:picMk id="24" creationId="{69E91F8C-94E7-4961-A766-0EB4D425606A}"/>
          </ac:picMkLst>
        </pc:picChg>
        <pc:picChg chg="add mod">
          <ac:chgData name="Tsvetislava Yankova" userId="8ff4ac1e62a41d04" providerId="LiveId" clId="{216F16DC-4B85-44E7-B54B-8CFB20820696}" dt="2022-02-24T11:38:43.541" v="401" actId="1076"/>
          <ac:picMkLst>
            <pc:docMk/>
            <pc:sldMk cId="1963060410" sldId="282"/>
            <ac:picMk id="31" creationId="{32F7E301-B411-488D-A3E0-4D1386DADFAC}"/>
          </ac:picMkLst>
        </pc:picChg>
        <pc:picChg chg="add mod">
          <ac:chgData name="Tsvetislava Yankova" userId="8ff4ac1e62a41d04" providerId="LiveId" clId="{216F16DC-4B85-44E7-B54B-8CFB20820696}" dt="2022-02-24T11:39:56.619" v="403" actId="1076"/>
          <ac:picMkLst>
            <pc:docMk/>
            <pc:sldMk cId="1963060410" sldId="282"/>
            <ac:picMk id="33" creationId="{69C13909-BB6F-4BC0-A024-CC71E9041A7C}"/>
          </ac:picMkLst>
        </pc:picChg>
      </pc:sldChg>
      <pc:sldChg chg="modSp new mod">
        <pc:chgData name="Tsvetislava Yankova" userId="8ff4ac1e62a41d04" providerId="LiveId" clId="{216F16DC-4B85-44E7-B54B-8CFB20820696}" dt="2022-02-24T11:40:19.197" v="411" actId="20577"/>
        <pc:sldMkLst>
          <pc:docMk/>
          <pc:sldMk cId="3577418576" sldId="283"/>
        </pc:sldMkLst>
        <pc:spChg chg="mod">
          <ac:chgData name="Tsvetislava Yankova" userId="8ff4ac1e62a41d04" providerId="LiveId" clId="{216F16DC-4B85-44E7-B54B-8CFB20820696}" dt="2022-02-24T11:40:19.197" v="411" actId="20577"/>
          <ac:spMkLst>
            <pc:docMk/>
            <pc:sldMk cId="3577418576" sldId="283"/>
            <ac:spMk id="2" creationId="{3A96CF26-F2F9-4C00-96C9-7EE1E666E8B2}"/>
          </ac:spMkLst>
        </pc:spChg>
      </pc:sldChg>
      <pc:sldChg chg="addSp modSp new mod">
        <pc:chgData name="Tsvetislava Yankova" userId="8ff4ac1e62a41d04" providerId="LiveId" clId="{216F16DC-4B85-44E7-B54B-8CFB20820696}" dt="2022-02-24T11:41:31.872" v="439" actId="20577"/>
        <pc:sldMkLst>
          <pc:docMk/>
          <pc:sldMk cId="2971746594" sldId="284"/>
        </pc:sldMkLst>
        <pc:spChg chg="mod">
          <ac:chgData name="Tsvetislava Yankova" userId="8ff4ac1e62a41d04" providerId="LiveId" clId="{216F16DC-4B85-44E7-B54B-8CFB20820696}" dt="2022-02-24T11:41:21.392" v="436" actId="20577"/>
          <ac:spMkLst>
            <pc:docMk/>
            <pc:sldMk cId="2971746594" sldId="284"/>
            <ac:spMk id="2" creationId="{959EB47A-D8CC-4039-9752-9B568EDA9BEF}"/>
          </ac:spMkLst>
        </pc:spChg>
        <pc:spChg chg="add mod">
          <ac:chgData name="Tsvetislava Yankova" userId="8ff4ac1e62a41d04" providerId="LiveId" clId="{216F16DC-4B85-44E7-B54B-8CFB20820696}" dt="2022-02-24T11:41:31.872" v="439" actId="20577"/>
          <ac:spMkLst>
            <pc:docMk/>
            <pc:sldMk cId="2971746594" sldId="284"/>
            <ac:spMk id="5" creationId="{2105AC87-D911-4350-A5D3-0482AFD00330}"/>
          </ac:spMkLst>
        </pc:spChg>
      </pc:sldChg>
      <pc:sldChg chg="modSp new mod">
        <pc:chgData name="Tsvetislava Yankova" userId="8ff4ac1e62a41d04" providerId="LiveId" clId="{216F16DC-4B85-44E7-B54B-8CFB20820696}" dt="2022-02-24T11:42:02.261" v="479" actId="20577"/>
        <pc:sldMkLst>
          <pc:docMk/>
          <pc:sldMk cId="106142239" sldId="285"/>
        </pc:sldMkLst>
        <pc:spChg chg="mod">
          <ac:chgData name="Tsvetislava Yankova" userId="8ff4ac1e62a41d04" providerId="LiveId" clId="{216F16DC-4B85-44E7-B54B-8CFB20820696}" dt="2022-02-24T11:42:02.261" v="479" actId="20577"/>
          <ac:spMkLst>
            <pc:docMk/>
            <pc:sldMk cId="106142239" sldId="285"/>
            <ac:spMk id="2" creationId="{4BA1F4CD-39E5-4C9F-BEAF-78E9A779B2FF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A9E02AD-574F-46B1-91CF-758ECD92721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CDBB3E-0962-4543-8203-0E0084580C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02A5B2-8064-4382-9E31-9E46E0F5B2C3}" type="datetimeFigureOut">
              <a:rPr lang="ru-RU" smtClean="0"/>
              <a:t>25.02.2022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61A4A7-FC01-4444-9707-74E93BD634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8D65D7-8813-49CE-A8BE-42984C5CBDA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22FEE5-93F6-4794-9247-D82E88608B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84001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00EB3D-2307-4317-8A1D-B47FA45245F0}" type="datetimeFigureOut">
              <a:rPr lang="ru-RU" smtClean="0"/>
              <a:t>25.02.2022</a:t>
            </a:fld>
            <a:endParaRPr lang="ru-R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D78A92-0141-4330-8F3E-FAADFAC2384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8887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B0007-981E-43F8-9CC7-CA45D8EE9D06}" type="datetimeFigureOut">
              <a:rPr lang="bg-BG" smtClean="0"/>
              <a:t>25.2.2022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FE45C-5E07-4E14-BAD8-04E90D7E5B40}" type="slidenum">
              <a:rPr lang="bg-BG" smtClean="0"/>
              <a:t>‹#›</a:t>
            </a:fld>
            <a:endParaRPr lang="bg-BG"/>
          </a:p>
        </p:txBody>
      </p:sp>
      <p:sp>
        <p:nvSpPr>
          <p:cNvPr id="7" name="Graphic 37">
            <a:extLst>
              <a:ext uri="{FF2B5EF4-FFF2-40B4-BE49-F238E27FC236}">
                <a16:creationId xmlns:a16="http://schemas.microsoft.com/office/drawing/2014/main" id="{6A2F4B5E-A090-46DC-9901-783AFC37EFE0}"/>
              </a:ext>
            </a:extLst>
          </p:cNvPr>
          <p:cNvSpPr/>
          <p:nvPr userDrawn="1"/>
        </p:nvSpPr>
        <p:spPr>
          <a:xfrm>
            <a:off x="895717" y="3124629"/>
            <a:ext cx="2158296" cy="151200"/>
          </a:xfrm>
          <a:custGeom>
            <a:avLst/>
            <a:gdLst>
              <a:gd name="connsiteX0" fmla="*/ 2087180 w 2158295"/>
              <a:gd name="connsiteY0" fmla="*/ 153601 h 165045"/>
              <a:gd name="connsiteX1" fmla="*/ 82504 w 2158295"/>
              <a:gd name="connsiteY1" fmla="*/ 153601 h 165045"/>
              <a:gd name="connsiteX2" fmla="*/ 12677 w 2158295"/>
              <a:gd name="connsiteY2" fmla="*/ 83774 h 165045"/>
              <a:gd name="connsiteX3" fmla="*/ 12677 w 2158295"/>
              <a:gd name="connsiteY3" fmla="*/ 83774 h 165045"/>
              <a:gd name="connsiteX4" fmla="*/ 82504 w 2158295"/>
              <a:gd name="connsiteY4" fmla="*/ 12677 h 165045"/>
              <a:gd name="connsiteX5" fmla="*/ 2087180 w 2158295"/>
              <a:gd name="connsiteY5" fmla="*/ 12677 h 165045"/>
              <a:gd name="connsiteX6" fmla="*/ 2157008 w 2158295"/>
              <a:gd name="connsiteY6" fmla="*/ 82504 h 165045"/>
              <a:gd name="connsiteX7" fmla="*/ 2157008 w 2158295"/>
              <a:gd name="connsiteY7" fmla="*/ 82504 h 165045"/>
              <a:gd name="connsiteX8" fmla="*/ 2087180 w 2158295"/>
              <a:gd name="connsiteY8" fmla="*/ 153601 h 16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8295" h="165045">
                <a:moveTo>
                  <a:pt x="2087180" y="153601"/>
                </a:moveTo>
                <a:lnTo>
                  <a:pt x="82504" y="153601"/>
                </a:lnTo>
                <a:cubicBezTo>
                  <a:pt x="44417" y="153601"/>
                  <a:pt x="12677" y="121861"/>
                  <a:pt x="12677" y="83774"/>
                </a:cubicBezTo>
                <a:lnTo>
                  <a:pt x="12677" y="83774"/>
                </a:lnTo>
                <a:cubicBezTo>
                  <a:pt x="12677" y="44417"/>
                  <a:pt x="44417" y="12677"/>
                  <a:pt x="82504" y="12677"/>
                </a:cubicBezTo>
                <a:lnTo>
                  <a:pt x="2087180" y="12677"/>
                </a:lnTo>
                <a:cubicBezTo>
                  <a:pt x="2125268" y="12677"/>
                  <a:pt x="2157008" y="44417"/>
                  <a:pt x="2157008" y="82504"/>
                </a:cubicBezTo>
                <a:lnTo>
                  <a:pt x="2157008" y="82504"/>
                </a:lnTo>
                <a:cubicBezTo>
                  <a:pt x="2157008" y="121861"/>
                  <a:pt x="2126538" y="153601"/>
                  <a:pt x="2087180" y="15360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2681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8" name="Graphic 36">
            <a:extLst>
              <a:ext uri="{FF2B5EF4-FFF2-40B4-BE49-F238E27FC236}">
                <a16:creationId xmlns:a16="http://schemas.microsoft.com/office/drawing/2014/main" id="{3A2410DF-AE72-4AC3-B2F2-01AD32F0AC90}"/>
              </a:ext>
            </a:extLst>
          </p:cNvPr>
          <p:cNvSpPr/>
          <p:nvPr userDrawn="1"/>
        </p:nvSpPr>
        <p:spPr>
          <a:xfrm>
            <a:off x="-7816" y="5057878"/>
            <a:ext cx="715108" cy="949829"/>
          </a:xfrm>
          <a:custGeom>
            <a:avLst/>
            <a:gdLst>
              <a:gd name="connsiteX0" fmla="*/ 217522 w 723600"/>
              <a:gd name="connsiteY0" fmla="*/ 9082 h 1015200"/>
              <a:gd name="connsiteX1" fmla="*/ 9082 w 723600"/>
              <a:gd name="connsiteY1" fmla="*/ 9082 h 1015200"/>
              <a:gd name="connsiteX2" fmla="*/ 9082 w 723600"/>
              <a:gd name="connsiteY2" fmla="*/ 1010242 h 1015200"/>
              <a:gd name="connsiteX3" fmla="*/ 217522 w 723600"/>
              <a:gd name="connsiteY3" fmla="*/ 1010242 h 1015200"/>
              <a:gd name="connsiteX4" fmla="*/ 716482 w 723600"/>
              <a:gd name="connsiteY4" fmla="*/ 518842 h 1015200"/>
              <a:gd name="connsiteX5" fmla="*/ 716482 w 723600"/>
              <a:gd name="connsiteY5" fmla="*/ 500482 h 1015200"/>
              <a:gd name="connsiteX6" fmla="*/ 217522 w 723600"/>
              <a:gd name="connsiteY6" fmla="*/ 9082 h 10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600" h="1015200">
                <a:moveTo>
                  <a:pt x="217522" y="9082"/>
                </a:moveTo>
                <a:lnTo>
                  <a:pt x="9082" y="9082"/>
                </a:lnTo>
                <a:lnTo>
                  <a:pt x="9082" y="1010242"/>
                </a:lnTo>
                <a:lnTo>
                  <a:pt x="217522" y="1010242"/>
                </a:lnTo>
                <a:cubicBezTo>
                  <a:pt x="217522" y="1010242"/>
                  <a:pt x="716482" y="1010242"/>
                  <a:pt x="716482" y="518842"/>
                </a:cubicBezTo>
                <a:lnTo>
                  <a:pt x="716482" y="500482"/>
                </a:lnTo>
                <a:cubicBezTo>
                  <a:pt x="716482" y="500482"/>
                  <a:pt x="716482" y="9082"/>
                  <a:pt x="217522" y="9082"/>
                </a:cubicBezTo>
                <a:close/>
              </a:path>
            </a:pathLst>
          </a:custGeom>
          <a:solidFill>
            <a:schemeClr val="accent3"/>
          </a:solidFill>
          <a:ln w="106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9340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MM.DD.20XX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04509297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MM.DD.20XX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08581433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588" y="1436921"/>
            <a:ext cx="5690680" cy="1517356"/>
          </a:xfrm>
        </p:spPr>
        <p:txBody>
          <a:bodyPr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    </a:t>
            </a:r>
            <a:endParaRPr lang="ru-RU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7A7AFAC-3F6D-48D1-A100-148792529BC6}"/>
              </a:ext>
            </a:extLst>
          </p:cNvPr>
          <p:cNvSpPr/>
          <p:nvPr/>
        </p:nvSpPr>
        <p:spPr>
          <a:xfrm>
            <a:off x="8069104" y="5422164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1A4F88F-4E35-4BB3-AD24-CAC580C12F96}"/>
              </a:ext>
            </a:extLst>
          </p:cNvPr>
          <p:cNvSpPr/>
          <p:nvPr/>
        </p:nvSpPr>
        <p:spPr>
          <a:xfrm>
            <a:off x="9029960" y="3463631"/>
            <a:ext cx="3175313" cy="2946690"/>
          </a:xfrm>
          <a:custGeom>
            <a:avLst/>
            <a:gdLst>
              <a:gd name="connsiteX0" fmla="*/ 3162808 w 3175312"/>
              <a:gd name="connsiteY0" fmla="*/ 12701 h 2946690"/>
              <a:gd name="connsiteX1" fmla="*/ 487925 w 3175312"/>
              <a:gd name="connsiteY1" fmla="*/ 1331091 h 2946690"/>
              <a:gd name="connsiteX2" fmla="*/ 113238 w 3175312"/>
              <a:gd name="connsiteY2" fmla="*/ 2433559 h 2946690"/>
              <a:gd name="connsiteX3" fmla="*/ 127209 w 3175312"/>
              <a:gd name="connsiteY3" fmla="*/ 2461502 h 2946690"/>
              <a:gd name="connsiteX4" fmla="*/ 1229677 w 3175312"/>
              <a:gd name="connsiteY4" fmla="*/ 2836189 h 2946690"/>
              <a:gd name="connsiteX5" fmla="*/ 3162808 w 3175312"/>
              <a:gd name="connsiteY5" fmla="*/ 1882325 h 2946690"/>
              <a:gd name="connsiteX6" fmla="*/ 3162808 w 3175312"/>
              <a:gd name="connsiteY6" fmla="*/ 12701 h 29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75312" h="2946690">
                <a:moveTo>
                  <a:pt x="3162808" y="12701"/>
                </a:moveTo>
                <a:lnTo>
                  <a:pt x="487925" y="1331091"/>
                </a:lnTo>
                <a:cubicBezTo>
                  <a:pt x="487925" y="1331091"/>
                  <a:pt x="-250018" y="1695617"/>
                  <a:pt x="113238" y="2433559"/>
                </a:cubicBezTo>
                <a:lnTo>
                  <a:pt x="127209" y="2461502"/>
                </a:lnTo>
                <a:cubicBezTo>
                  <a:pt x="127209" y="2461502"/>
                  <a:pt x="491735" y="3199445"/>
                  <a:pt x="1229677" y="2836189"/>
                </a:cubicBezTo>
                <a:lnTo>
                  <a:pt x="3162808" y="1882325"/>
                </a:lnTo>
                <a:lnTo>
                  <a:pt x="3162808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92CE00E-F2AB-4099-8BB8-F109C4F2EFDB}"/>
              </a:ext>
            </a:extLst>
          </p:cNvPr>
          <p:cNvSpPr/>
          <p:nvPr/>
        </p:nvSpPr>
        <p:spPr>
          <a:xfrm>
            <a:off x="11043829" y="4566099"/>
            <a:ext cx="1155814" cy="863685"/>
          </a:xfrm>
          <a:custGeom>
            <a:avLst/>
            <a:gdLst>
              <a:gd name="connsiteX0" fmla="*/ 1148938 w 1155813"/>
              <a:gd name="connsiteY0" fmla="*/ 12701 h 863685"/>
              <a:gd name="connsiteX1" fmla="*/ 173482 w 1155813"/>
              <a:gd name="connsiteY1" fmla="*/ 494079 h 863685"/>
              <a:gd name="connsiteX2" fmla="*/ 28688 w 1155813"/>
              <a:gd name="connsiteY2" fmla="*/ 759535 h 863685"/>
              <a:gd name="connsiteX3" fmla="*/ 31228 w 1155813"/>
              <a:gd name="connsiteY3" fmla="*/ 765885 h 863685"/>
              <a:gd name="connsiteX4" fmla="*/ 329707 w 1155813"/>
              <a:gd name="connsiteY4" fmla="*/ 812880 h 863685"/>
              <a:gd name="connsiteX5" fmla="*/ 1147668 w 1155813"/>
              <a:gd name="connsiteY5" fmla="*/ 408980 h 863685"/>
              <a:gd name="connsiteX6" fmla="*/ 1147668 w 1155813"/>
              <a:gd name="connsiteY6" fmla="*/ 12701 h 863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813" h="863685">
                <a:moveTo>
                  <a:pt x="1148938" y="12701"/>
                </a:moveTo>
                <a:lnTo>
                  <a:pt x="173482" y="494079"/>
                </a:lnTo>
                <a:cubicBezTo>
                  <a:pt x="173482" y="494079"/>
                  <a:pt x="-47520" y="603309"/>
                  <a:pt x="28688" y="759535"/>
                </a:cubicBezTo>
                <a:lnTo>
                  <a:pt x="31228" y="765885"/>
                </a:lnTo>
                <a:cubicBezTo>
                  <a:pt x="31228" y="765885"/>
                  <a:pt x="108705" y="922111"/>
                  <a:pt x="329707" y="812880"/>
                </a:cubicBezTo>
                <a:lnTo>
                  <a:pt x="1147668" y="408980"/>
                </a:lnTo>
                <a:lnTo>
                  <a:pt x="1147668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B0920EEC-7CE3-4708-93D2-53699D17E5E3}"/>
              </a:ext>
            </a:extLst>
          </p:cNvPr>
          <p:cNvSpPr/>
          <p:nvPr/>
        </p:nvSpPr>
        <p:spPr>
          <a:xfrm>
            <a:off x="10743661" y="-1689"/>
            <a:ext cx="1447943" cy="1003399"/>
          </a:xfrm>
          <a:custGeom>
            <a:avLst/>
            <a:gdLst>
              <a:gd name="connsiteX0" fmla="*/ 1446147 w 1447942"/>
              <a:gd name="connsiteY0" fmla="*/ 12701 h 1003398"/>
              <a:gd name="connsiteX1" fmla="*/ 173482 w 1447942"/>
              <a:gd name="connsiteY1" fmla="*/ 640143 h 1003398"/>
              <a:gd name="connsiteX2" fmla="*/ 28688 w 1447942"/>
              <a:gd name="connsiteY2" fmla="*/ 905599 h 1003398"/>
              <a:gd name="connsiteX3" fmla="*/ 31227 w 1447942"/>
              <a:gd name="connsiteY3" fmla="*/ 911950 h 1003398"/>
              <a:gd name="connsiteX4" fmla="*/ 329707 w 1447942"/>
              <a:gd name="connsiteY4" fmla="*/ 958944 h 1003398"/>
              <a:gd name="connsiteX5" fmla="*/ 1446147 w 1447942"/>
              <a:gd name="connsiteY5" fmla="*/ 408980 h 1003398"/>
              <a:gd name="connsiteX6" fmla="*/ 1446147 w 1447942"/>
              <a:gd name="connsiteY6" fmla="*/ 12701 h 100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7942" h="1003398">
                <a:moveTo>
                  <a:pt x="1446147" y="12701"/>
                </a:moveTo>
                <a:lnTo>
                  <a:pt x="173482" y="640143"/>
                </a:lnTo>
                <a:cubicBezTo>
                  <a:pt x="173482" y="640143"/>
                  <a:pt x="-47520" y="749374"/>
                  <a:pt x="28688" y="905599"/>
                </a:cubicBezTo>
                <a:lnTo>
                  <a:pt x="31227" y="911950"/>
                </a:lnTo>
                <a:cubicBezTo>
                  <a:pt x="31227" y="911950"/>
                  <a:pt x="108705" y="1068175"/>
                  <a:pt x="329707" y="958944"/>
                </a:cubicBezTo>
                <a:lnTo>
                  <a:pt x="1446147" y="408980"/>
                </a:lnTo>
                <a:lnTo>
                  <a:pt x="1446147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2DF8B751-9294-46D5-B390-5D322195540F}"/>
              </a:ext>
            </a:extLst>
          </p:cNvPr>
          <p:cNvSpPr/>
          <p:nvPr/>
        </p:nvSpPr>
        <p:spPr>
          <a:xfrm>
            <a:off x="6536780" y="-12701"/>
            <a:ext cx="4978890" cy="2133810"/>
          </a:xfrm>
          <a:custGeom>
            <a:avLst/>
            <a:gdLst>
              <a:gd name="connsiteX0" fmla="*/ 2515401 w 4978890"/>
              <a:gd name="connsiteY0" fmla="*/ 12701 h 2133810"/>
              <a:gd name="connsiteX1" fmla="*/ 371430 w 4978890"/>
              <a:gd name="connsiteY1" fmla="*/ 1069445 h 2133810"/>
              <a:gd name="connsiteX2" fmla="*/ 72951 w 4978890"/>
              <a:gd name="connsiteY2" fmla="*/ 1811198 h 2133810"/>
              <a:gd name="connsiteX3" fmla="*/ 81841 w 4978890"/>
              <a:gd name="connsiteY3" fmla="*/ 1828980 h 2133810"/>
              <a:gd name="connsiteX4" fmla="*/ 851538 w 4978890"/>
              <a:gd name="connsiteY4" fmla="*/ 2043631 h 2133810"/>
              <a:gd name="connsiteX5" fmla="*/ 4968013 w 4978890"/>
              <a:gd name="connsiteY5" fmla="*/ 12701 h 2133810"/>
              <a:gd name="connsiteX6" fmla="*/ 2515401 w 4978890"/>
              <a:gd name="connsiteY6" fmla="*/ 12701 h 213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890" h="2133810">
                <a:moveTo>
                  <a:pt x="2515401" y="12701"/>
                </a:moveTo>
                <a:lnTo>
                  <a:pt x="371430" y="1069445"/>
                </a:lnTo>
                <a:cubicBezTo>
                  <a:pt x="371430" y="1069445"/>
                  <a:pt x="-163293" y="1333631"/>
                  <a:pt x="72951" y="1811198"/>
                </a:cubicBezTo>
                <a:lnTo>
                  <a:pt x="81841" y="1828980"/>
                </a:lnTo>
                <a:cubicBezTo>
                  <a:pt x="81841" y="1828980"/>
                  <a:pt x="316814" y="2306547"/>
                  <a:pt x="851538" y="2043631"/>
                </a:cubicBezTo>
                <a:lnTo>
                  <a:pt x="4968013" y="12701"/>
                </a:lnTo>
                <a:lnTo>
                  <a:pt x="251540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E0F651C6-BE74-4133-ABA8-316072D4F5B5}"/>
              </a:ext>
            </a:extLst>
          </p:cNvPr>
          <p:cNvSpPr/>
          <p:nvPr/>
        </p:nvSpPr>
        <p:spPr>
          <a:xfrm>
            <a:off x="6518963" y="-12701"/>
            <a:ext cx="5029695" cy="2146511"/>
          </a:xfrm>
          <a:custGeom>
            <a:avLst/>
            <a:gdLst>
              <a:gd name="connsiteX0" fmla="*/ 4942646 w 5029695"/>
              <a:gd name="connsiteY0" fmla="*/ 12701 h 2146511"/>
              <a:gd name="connsiteX1" fmla="*/ 860464 w 5029695"/>
              <a:gd name="connsiteY1" fmla="*/ 2025849 h 2146511"/>
              <a:gd name="connsiteX2" fmla="*/ 295258 w 5029695"/>
              <a:gd name="connsiteY2" fmla="*/ 2019499 h 2146511"/>
              <a:gd name="connsiteX3" fmla="*/ 116171 w 5029695"/>
              <a:gd name="connsiteY3" fmla="*/ 1820089 h 2146511"/>
              <a:gd name="connsiteX4" fmla="*/ 107280 w 5029695"/>
              <a:gd name="connsiteY4" fmla="*/ 1802307 h 2146511"/>
              <a:gd name="connsiteX5" fmla="*/ 165705 w 5029695"/>
              <a:gd name="connsiteY5" fmla="*/ 1273935 h 2146511"/>
              <a:gd name="connsiteX6" fmla="*/ 398138 w 5029695"/>
              <a:gd name="connsiteY6" fmla="*/ 1085957 h 2146511"/>
              <a:gd name="connsiteX7" fmla="*/ 2576402 w 5029695"/>
              <a:gd name="connsiteY7" fmla="*/ 12701 h 2146511"/>
              <a:gd name="connsiteX8" fmla="*/ 2490034 w 5029695"/>
              <a:gd name="connsiteY8" fmla="*/ 12701 h 2146511"/>
              <a:gd name="connsiteX9" fmla="*/ 381626 w 5029695"/>
              <a:gd name="connsiteY9" fmla="*/ 1052934 h 2146511"/>
              <a:gd name="connsiteX10" fmla="*/ 137762 w 5029695"/>
              <a:gd name="connsiteY10" fmla="*/ 1249803 h 2146511"/>
              <a:gd name="connsiteX11" fmla="*/ 74256 w 5029695"/>
              <a:gd name="connsiteY11" fmla="*/ 1820089 h 2146511"/>
              <a:gd name="connsiteX12" fmla="*/ 83147 w 5029695"/>
              <a:gd name="connsiteY12" fmla="*/ 1837871 h 2146511"/>
              <a:gd name="connsiteX13" fmla="*/ 273666 w 5029695"/>
              <a:gd name="connsiteY13" fmla="*/ 2051252 h 2146511"/>
              <a:gd name="connsiteX14" fmla="*/ 564525 w 5029695"/>
              <a:gd name="connsiteY14" fmla="*/ 2141431 h 2146511"/>
              <a:gd name="connsiteX15" fmla="*/ 878246 w 5029695"/>
              <a:gd name="connsiteY15" fmla="*/ 2060143 h 2146511"/>
              <a:gd name="connsiteX16" fmla="*/ 5029014 w 5029695"/>
              <a:gd name="connsiteY16" fmla="*/ 12701 h 2146511"/>
              <a:gd name="connsiteX17" fmla="*/ 4942646 w 5029695"/>
              <a:gd name="connsiteY17" fmla="*/ 12701 h 214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029695" h="2146511">
                <a:moveTo>
                  <a:pt x="4942646" y="12701"/>
                </a:moveTo>
                <a:lnTo>
                  <a:pt x="860464" y="2025849"/>
                </a:lnTo>
                <a:cubicBezTo>
                  <a:pt x="645812" y="2131270"/>
                  <a:pt x="456564" y="2130000"/>
                  <a:pt x="295258" y="2019499"/>
                </a:cubicBezTo>
                <a:cubicBezTo>
                  <a:pt x="174596" y="1936941"/>
                  <a:pt x="116171" y="1821359"/>
                  <a:pt x="116171" y="1820089"/>
                </a:cubicBezTo>
                <a:lnTo>
                  <a:pt x="107280" y="1802307"/>
                </a:lnTo>
                <a:cubicBezTo>
                  <a:pt x="13290" y="1611789"/>
                  <a:pt x="32342" y="1433971"/>
                  <a:pt x="165705" y="1273935"/>
                </a:cubicBezTo>
                <a:cubicBezTo>
                  <a:pt x="266045" y="1153274"/>
                  <a:pt x="395598" y="1087227"/>
                  <a:pt x="398138" y="1085957"/>
                </a:cubicBezTo>
                <a:lnTo>
                  <a:pt x="2576402" y="12701"/>
                </a:lnTo>
                <a:lnTo>
                  <a:pt x="2490034" y="12701"/>
                </a:lnTo>
                <a:lnTo>
                  <a:pt x="381626" y="1052934"/>
                </a:lnTo>
                <a:cubicBezTo>
                  <a:pt x="376546" y="1055474"/>
                  <a:pt x="243183" y="1121520"/>
                  <a:pt x="137762" y="1249803"/>
                </a:cubicBezTo>
                <a:cubicBezTo>
                  <a:pt x="38693" y="1369195"/>
                  <a:pt x="-51486" y="1564794"/>
                  <a:pt x="74256" y="1820089"/>
                </a:cubicBezTo>
                <a:lnTo>
                  <a:pt x="83147" y="1837871"/>
                </a:lnTo>
                <a:cubicBezTo>
                  <a:pt x="85687" y="1842952"/>
                  <a:pt x="145383" y="1962343"/>
                  <a:pt x="273666" y="2051252"/>
                </a:cubicBezTo>
                <a:cubicBezTo>
                  <a:pt x="342253" y="2098247"/>
                  <a:pt x="440053" y="2141431"/>
                  <a:pt x="564525" y="2141431"/>
                </a:cubicBezTo>
                <a:cubicBezTo>
                  <a:pt x="654703" y="2141431"/>
                  <a:pt x="758854" y="2119839"/>
                  <a:pt x="878246" y="2060143"/>
                </a:cubicBezTo>
                <a:lnTo>
                  <a:pt x="5029014" y="12701"/>
                </a:lnTo>
                <a:lnTo>
                  <a:pt x="4942646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0" name="Graphic 37">
            <a:extLst>
              <a:ext uri="{FF2B5EF4-FFF2-40B4-BE49-F238E27FC236}">
                <a16:creationId xmlns:a16="http://schemas.microsoft.com/office/drawing/2014/main" id="{9F75ED2D-7077-4753-B623-4B9A718EB224}"/>
              </a:ext>
            </a:extLst>
          </p:cNvPr>
          <p:cNvSpPr/>
          <p:nvPr userDrawn="1"/>
        </p:nvSpPr>
        <p:spPr>
          <a:xfrm>
            <a:off x="895717" y="3124629"/>
            <a:ext cx="2158296" cy="151200"/>
          </a:xfrm>
          <a:custGeom>
            <a:avLst/>
            <a:gdLst>
              <a:gd name="connsiteX0" fmla="*/ 2087180 w 2158295"/>
              <a:gd name="connsiteY0" fmla="*/ 153601 h 165045"/>
              <a:gd name="connsiteX1" fmla="*/ 82504 w 2158295"/>
              <a:gd name="connsiteY1" fmla="*/ 153601 h 165045"/>
              <a:gd name="connsiteX2" fmla="*/ 12677 w 2158295"/>
              <a:gd name="connsiteY2" fmla="*/ 83774 h 165045"/>
              <a:gd name="connsiteX3" fmla="*/ 12677 w 2158295"/>
              <a:gd name="connsiteY3" fmla="*/ 83774 h 165045"/>
              <a:gd name="connsiteX4" fmla="*/ 82504 w 2158295"/>
              <a:gd name="connsiteY4" fmla="*/ 12677 h 165045"/>
              <a:gd name="connsiteX5" fmla="*/ 2087180 w 2158295"/>
              <a:gd name="connsiteY5" fmla="*/ 12677 h 165045"/>
              <a:gd name="connsiteX6" fmla="*/ 2157008 w 2158295"/>
              <a:gd name="connsiteY6" fmla="*/ 82504 h 165045"/>
              <a:gd name="connsiteX7" fmla="*/ 2157008 w 2158295"/>
              <a:gd name="connsiteY7" fmla="*/ 82504 h 165045"/>
              <a:gd name="connsiteX8" fmla="*/ 2087180 w 2158295"/>
              <a:gd name="connsiteY8" fmla="*/ 153601 h 16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8295" h="165045">
                <a:moveTo>
                  <a:pt x="2087180" y="153601"/>
                </a:moveTo>
                <a:lnTo>
                  <a:pt x="82504" y="153601"/>
                </a:lnTo>
                <a:cubicBezTo>
                  <a:pt x="44417" y="153601"/>
                  <a:pt x="12677" y="121861"/>
                  <a:pt x="12677" y="83774"/>
                </a:cubicBezTo>
                <a:lnTo>
                  <a:pt x="12677" y="83774"/>
                </a:lnTo>
                <a:cubicBezTo>
                  <a:pt x="12677" y="44417"/>
                  <a:pt x="44417" y="12677"/>
                  <a:pt x="82504" y="12677"/>
                </a:cubicBezTo>
                <a:lnTo>
                  <a:pt x="2087180" y="12677"/>
                </a:lnTo>
                <a:cubicBezTo>
                  <a:pt x="2125268" y="12677"/>
                  <a:pt x="2157008" y="44417"/>
                  <a:pt x="2157008" y="82504"/>
                </a:cubicBezTo>
                <a:lnTo>
                  <a:pt x="2157008" y="82504"/>
                </a:lnTo>
                <a:cubicBezTo>
                  <a:pt x="2157008" y="121861"/>
                  <a:pt x="2126538" y="153601"/>
                  <a:pt x="2087180" y="15360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2681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2" name="Graphic 36">
            <a:extLst>
              <a:ext uri="{FF2B5EF4-FFF2-40B4-BE49-F238E27FC236}">
                <a16:creationId xmlns:a16="http://schemas.microsoft.com/office/drawing/2014/main" id="{21FF5BCF-BC53-4C3F-8B7F-7077B35ADCA8}"/>
              </a:ext>
            </a:extLst>
          </p:cNvPr>
          <p:cNvSpPr/>
          <p:nvPr userDrawn="1"/>
        </p:nvSpPr>
        <p:spPr>
          <a:xfrm>
            <a:off x="-7816" y="5057878"/>
            <a:ext cx="715108" cy="949829"/>
          </a:xfrm>
          <a:custGeom>
            <a:avLst/>
            <a:gdLst>
              <a:gd name="connsiteX0" fmla="*/ 217522 w 723600"/>
              <a:gd name="connsiteY0" fmla="*/ 9082 h 1015200"/>
              <a:gd name="connsiteX1" fmla="*/ 9082 w 723600"/>
              <a:gd name="connsiteY1" fmla="*/ 9082 h 1015200"/>
              <a:gd name="connsiteX2" fmla="*/ 9082 w 723600"/>
              <a:gd name="connsiteY2" fmla="*/ 1010242 h 1015200"/>
              <a:gd name="connsiteX3" fmla="*/ 217522 w 723600"/>
              <a:gd name="connsiteY3" fmla="*/ 1010242 h 1015200"/>
              <a:gd name="connsiteX4" fmla="*/ 716482 w 723600"/>
              <a:gd name="connsiteY4" fmla="*/ 518842 h 1015200"/>
              <a:gd name="connsiteX5" fmla="*/ 716482 w 723600"/>
              <a:gd name="connsiteY5" fmla="*/ 500482 h 1015200"/>
              <a:gd name="connsiteX6" fmla="*/ 217522 w 723600"/>
              <a:gd name="connsiteY6" fmla="*/ 9082 h 10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600" h="1015200">
                <a:moveTo>
                  <a:pt x="217522" y="9082"/>
                </a:moveTo>
                <a:lnTo>
                  <a:pt x="9082" y="9082"/>
                </a:lnTo>
                <a:lnTo>
                  <a:pt x="9082" y="1010242"/>
                </a:lnTo>
                <a:lnTo>
                  <a:pt x="217522" y="1010242"/>
                </a:lnTo>
                <a:cubicBezTo>
                  <a:pt x="217522" y="1010242"/>
                  <a:pt x="716482" y="1010242"/>
                  <a:pt x="716482" y="518842"/>
                </a:cubicBezTo>
                <a:lnTo>
                  <a:pt x="716482" y="500482"/>
                </a:lnTo>
                <a:cubicBezTo>
                  <a:pt x="716482" y="500482"/>
                  <a:pt x="716482" y="9082"/>
                  <a:pt x="217522" y="9082"/>
                </a:cubicBezTo>
                <a:close/>
              </a:path>
            </a:pathLst>
          </a:custGeom>
          <a:solidFill>
            <a:schemeClr val="accent3"/>
          </a:solidFill>
          <a:ln w="106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4BCD5243-C973-44F2-88E8-A4A6E3387B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588" y="3429000"/>
            <a:ext cx="3629300" cy="946192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b="1" i="0"/>
            </a:lvl1pPr>
          </a:lstStyle>
          <a:p>
            <a:pPr marL="228600" lvl="0" indent="-228600"/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4089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3">
            <a:extLst>
              <a:ext uri="{FF2B5EF4-FFF2-40B4-BE49-F238E27FC236}">
                <a16:creationId xmlns:a16="http://schemas.microsoft.com/office/drawing/2014/main" id="{13074BE4-153F-46FE-B915-CD1AEF318A2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Graphic 12">
            <a:extLst>
              <a:ext uri="{FF2B5EF4-FFF2-40B4-BE49-F238E27FC236}">
                <a16:creationId xmlns:a16="http://schemas.microsoft.com/office/drawing/2014/main" id="{0B7E91C4-F19E-46BE-B05F-139B541892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8A64499-0304-4070-BCB0-67E2BE20A3EA}"/>
              </a:ext>
            </a:extLst>
          </p:cNvPr>
          <p:cNvSpPr/>
          <p:nvPr userDrawn="1"/>
        </p:nvSpPr>
        <p:spPr>
          <a:xfrm>
            <a:off x="7998821" y="1645349"/>
            <a:ext cx="4196737" cy="1001638"/>
          </a:xfrm>
          <a:custGeom>
            <a:avLst/>
            <a:gdLst>
              <a:gd name="connsiteX0" fmla="*/ 3150394 w 3152775"/>
              <a:gd name="connsiteY0" fmla="*/ 7144 h 752475"/>
              <a:gd name="connsiteX1" fmla="*/ 371952 w 3152775"/>
              <a:gd name="connsiteY1" fmla="*/ 7144 h 752475"/>
              <a:gd name="connsiteX2" fmla="*/ 7144 w 3152775"/>
              <a:gd name="connsiteY2" fmla="*/ 370999 h 752475"/>
              <a:gd name="connsiteX3" fmla="*/ 7144 w 3152775"/>
              <a:gd name="connsiteY3" fmla="*/ 384334 h 752475"/>
              <a:gd name="connsiteX4" fmla="*/ 371952 w 3152775"/>
              <a:gd name="connsiteY4" fmla="*/ 748189 h 752475"/>
              <a:gd name="connsiteX5" fmla="*/ 3150394 w 3152775"/>
              <a:gd name="connsiteY5" fmla="*/ 748189 h 752475"/>
              <a:gd name="connsiteX6" fmla="*/ 3150394 w 3152775"/>
              <a:gd name="connsiteY6" fmla="*/ 7144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2775" h="752475">
                <a:moveTo>
                  <a:pt x="3150394" y="7144"/>
                </a:moveTo>
                <a:lnTo>
                  <a:pt x="371952" y="7144"/>
                </a:lnTo>
                <a:cubicBezTo>
                  <a:pt x="371952" y="7144"/>
                  <a:pt x="7144" y="7144"/>
                  <a:pt x="7144" y="370999"/>
                </a:cubicBezTo>
                <a:lnTo>
                  <a:pt x="7144" y="384334"/>
                </a:lnTo>
                <a:cubicBezTo>
                  <a:pt x="7144" y="384334"/>
                  <a:pt x="7144" y="748189"/>
                  <a:pt x="371952" y="748189"/>
                </a:cubicBezTo>
                <a:lnTo>
                  <a:pt x="3150394" y="748189"/>
                </a:lnTo>
                <a:lnTo>
                  <a:pt x="3150394" y="7144"/>
                </a:lnTo>
                <a:close/>
              </a:path>
            </a:pathLst>
          </a:custGeom>
          <a:solidFill>
            <a:schemeClr val="accent1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D1736B3-AE79-40C2-80FF-2FB0FEE27195}"/>
              </a:ext>
            </a:extLst>
          </p:cNvPr>
          <p:cNvSpPr/>
          <p:nvPr userDrawn="1"/>
        </p:nvSpPr>
        <p:spPr>
          <a:xfrm>
            <a:off x="12186920" y="2632655"/>
            <a:ext cx="5081" cy="25381"/>
          </a:xfrm>
          <a:custGeom>
            <a:avLst/>
            <a:gdLst>
              <a:gd name="connsiteX0" fmla="*/ 0 w 5081"/>
              <a:gd name="connsiteY0" fmla="*/ 0 h 25381"/>
              <a:gd name="connsiteX1" fmla="*/ 5081 w 5081"/>
              <a:gd name="connsiteY1" fmla="*/ 0 h 25381"/>
              <a:gd name="connsiteX2" fmla="*/ 5081 w 5081"/>
              <a:gd name="connsiteY2" fmla="*/ 25381 h 25381"/>
              <a:gd name="connsiteX3" fmla="*/ 0 w 5081"/>
              <a:gd name="connsiteY3" fmla="*/ 25381 h 25381"/>
              <a:gd name="connsiteX4" fmla="*/ 0 w 5081"/>
              <a:gd name="connsiteY4" fmla="*/ 0 h 2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1">
                <a:moveTo>
                  <a:pt x="0" y="0"/>
                </a:moveTo>
                <a:lnTo>
                  <a:pt x="5081" y="0"/>
                </a:lnTo>
                <a:lnTo>
                  <a:pt x="5081" y="25381"/>
                </a:lnTo>
                <a:lnTo>
                  <a:pt x="0" y="2538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2228EE-3546-4272-9C39-150FF23CE0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1987" y="793172"/>
            <a:ext cx="9144000" cy="655621"/>
          </a:xfrm>
        </p:spPr>
        <p:txBody>
          <a:bodyPr anchor="b">
            <a:normAutofit/>
          </a:bodyPr>
          <a:lstStyle>
            <a:lvl1pPr algn="l">
              <a:defRPr sz="4000" b="1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2EFCC6-4D5A-4B43-A534-1A868887B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772" y="1877051"/>
            <a:ext cx="6843278" cy="496223"/>
          </a:xfrm>
        </p:spPr>
        <p:txBody>
          <a:bodyPr>
            <a:normAutofit/>
          </a:bodyPr>
          <a:lstStyle>
            <a:lvl1pPr marL="0" indent="0" algn="l">
              <a:buNone/>
              <a:defRPr sz="1800" b="1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 dirty="0"/>
          </a:p>
        </p:txBody>
      </p:sp>
      <p:sp>
        <p:nvSpPr>
          <p:cNvPr id="24" name="Graphic 22">
            <a:extLst>
              <a:ext uri="{FF2B5EF4-FFF2-40B4-BE49-F238E27FC236}">
                <a16:creationId xmlns:a16="http://schemas.microsoft.com/office/drawing/2014/main" id="{4EE1436E-33B5-4388-87D8-2D0633CC3CE7}"/>
              </a:ext>
            </a:extLst>
          </p:cNvPr>
          <p:cNvSpPr/>
          <p:nvPr/>
        </p:nvSpPr>
        <p:spPr>
          <a:xfrm>
            <a:off x="903223" y="1550951"/>
            <a:ext cx="3273552" cy="151200"/>
          </a:xfrm>
          <a:custGeom>
            <a:avLst/>
            <a:gdLst>
              <a:gd name="connsiteX0" fmla="*/ 2392204 w 2447925"/>
              <a:gd name="connsiteY0" fmla="*/ 114776 h 114300"/>
              <a:gd name="connsiteX1" fmla="*/ 60484 w 2447925"/>
              <a:gd name="connsiteY1" fmla="*/ 114776 h 114300"/>
              <a:gd name="connsiteX2" fmla="*/ 7144 w 2447925"/>
              <a:gd name="connsiteY2" fmla="*/ 60484 h 114300"/>
              <a:gd name="connsiteX3" fmla="*/ 7144 w 2447925"/>
              <a:gd name="connsiteY3" fmla="*/ 60484 h 114300"/>
              <a:gd name="connsiteX4" fmla="*/ 60484 w 2447925"/>
              <a:gd name="connsiteY4" fmla="*/ 7144 h 114300"/>
              <a:gd name="connsiteX5" fmla="*/ 2392204 w 2447925"/>
              <a:gd name="connsiteY5" fmla="*/ 7144 h 114300"/>
              <a:gd name="connsiteX6" fmla="*/ 2445544 w 2447925"/>
              <a:gd name="connsiteY6" fmla="*/ 60484 h 114300"/>
              <a:gd name="connsiteX7" fmla="*/ 2445544 w 2447925"/>
              <a:gd name="connsiteY7" fmla="*/ 60484 h 114300"/>
              <a:gd name="connsiteX8" fmla="*/ 2392204 w 2447925"/>
              <a:gd name="connsiteY8" fmla="*/ 11477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7925" h="114300">
                <a:moveTo>
                  <a:pt x="2392204" y="114776"/>
                </a:moveTo>
                <a:lnTo>
                  <a:pt x="60484" y="114776"/>
                </a:lnTo>
                <a:cubicBezTo>
                  <a:pt x="30956" y="114776"/>
                  <a:pt x="7144" y="90011"/>
                  <a:pt x="7144" y="60484"/>
                </a:cubicBezTo>
                <a:lnTo>
                  <a:pt x="7144" y="60484"/>
                </a:lnTo>
                <a:cubicBezTo>
                  <a:pt x="7144" y="30956"/>
                  <a:pt x="30956" y="7144"/>
                  <a:pt x="60484" y="7144"/>
                </a:cubicBezTo>
                <a:lnTo>
                  <a:pt x="2392204" y="7144"/>
                </a:lnTo>
                <a:cubicBezTo>
                  <a:pt x="2421731" y="7144"/>
                  <a:pt x="2445544" y="30956"/>
                  <a:pt x="2445544" y="60484"/>
                </a:cubicBezTo>
                <a:lnTo>
                  <a:pt x="2445544" y="60484"/>
                </a:lnTo>
                <a:cubicBezTo>
                  <a:pt x="2445544" y="90011"/>
                  <a:pt x="2421731" y="114776"/>
                  <a:pt x="2392204" y="11477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8FB11AB-3031-47CA-85DD-696856C3C62C}"/>
              </a:ext>
            </a:extLst>
          </p:cNvPr>
          <p:cNvSpPr/>
          <p:nvPr/>
        </p:nvSpPr>
        <p:spPr>
          <a:xfrm>
            <a:off x="3899957" y="4662943"/>
            <a:ext cx="8292043" cy="760738"/>
          </a:xfrm>
          <a:custGeom>
            <a:avLst/>
            <a:gdLst>
              <a:gd name="connsiteX0" fmla="*/ 6228874 w 6229350"/>
              <a:gd name="connsiteY0" fmla="*/ 7144 h 571500"/>
              <a:gd name="connsiteX1" fmla="*/ 284321 w 6229350"/>
              <a:gd name="connsiteY1" fmla="*/ 7144 h 571500"/>
              <a:gd name="connsiteX2" fmla="*/ 7144 w 6229350"/>
              <a:gd name="connsiteY2" fmla="*/ 282416 h 571500"/>
              <a:gd name="connsiteX3" fmla="*/ 7144 w 6229350"/>
              <a:gd name="connsiteY3" fmla="*/ 292894 h 571500"/>
              <a:gd name="connsiteX4" fmla="*/ 284321 w 6229350"/>
              <a:gd name="connsiteY4" fmla="*/ 568166 h 571500"/>
              <a:gd name="connsiteX5" fmla="*/ 6228874 w 6229350"/>
              <a:gd name="connsiteY5" fmla="*/ 568166 h 571500"/>
              <a:gd name="connsiteX6" fmla="*/ 6228874 w 6229350"/>
              <a:gd name="connsiteY6" fmla="*/ 71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29350" h="571500">
                <a:moveTo>
                  <a:pt x="6228874" y="7144"/>
                </a:moveTo>
                <a:lnTo>
                  <a:pt x="284321" y="7144"/>
                </a:lnTo>
                <a:cubicBezTo>
                  <a:pt x="284321" y="7144"/>
                  <a:pt x="7144" y="7144"/>
                  <a:pt x="7144" y="282416"/>
                </a:cubicBezTo>
                <a:lnTo>
                  <a:pt x="7144" y="292894"/>
                </a:lnTo>
                <a:cubicBezTo>
                  <a:pt x="7144" y="292894"/>
                  <a:pt x="7144" y="568166"/>
                  <a:pt x="284321" y="568166"/>
                </a:cubicBezTo>
                <a:lnTo>
                  <a:pt x="6228874" y="568166"/>
                </a:lnTo>
                <a:lnTo>
                  <a:pt x="6228874" y="7144"/>
                </a:lnTo>
                <a:close/>
              </a:path>
            </a:pathLst>
          </a:custGeom>
          <a:solidFill>
            <a:schemeClr val="accent3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CD6F167-FB82-4EFB-BAB9-1D0FEE07B85D}"/>
              </a:ext>
            </a:extLst>
          </p:cNvPr>
          <p:cNvSpPr/>
          <p:nvPr/>
        </p:nvSpPr>
        <p:spPr>
          <a:xfrm>
            <a:off x="3909848" y="4665641"/>
            <a:ext cx="8277071" cy="257213"/>
          </a:xfrm>
          <a:custGeom>
            <a:avLst/>
            <a:gdLst>
              <a:gd name="connsiteX0" fmla="*/ 363403 w 8277071"/>
              <a:gd name="connsiteY0" fmla="*/ 0 h 257213"/>
              <a:gd name="connsiteX1" fmla="*/ 8277071 w 8277071"/>
              <a:gd name="connsiteY1" fmla="*/ 0 h 257213"/>
              <a:gd name="connsiteX2" fmla="*/ 8277071 w 8277071"/>
              <a:gd name="connsiteY2" fmla="*/ 25380 h 257213"/>
              <a:gd name="connsiteX3" fmla="*/ 363403 w 8277071"/>
              <a:gd name="connsiteY3" fmla="*/ 25380 h 257213"/>
              <a:gd name="connsiteX4" fmla="*/ 61632 w 8277071"/>
              <a:gd name="connsiteY4" fmla="*/ 176355 h 257213"/>
              <a:gd name="connsiteX5" fmla="*/ 25441 w 8277071"/>
              <a:gd name="connsiteY5" fmla="*/ 257213 h 257213"/>
              <a:gd name="connsiteX6" fmla="*/ 0 w 8277071"/>
              <a:gd name="connsiteY6" fmla="*/ 257213 h 257213"/>
              <a:gd name="connsiteX7" fmla="*/ 29624 w 8277071"/>
              <a:gd name="connsiteY7" fmla="*/ 181325 h 257213"/>
              <a:gd name="connsiteX8" fmla="*/ 363403 w 8277071"/>
              <a:gd name="connsiteY8" fmla="*/ 0 h 25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77071" h="257213">
                <a:moveTo>
                  <a:pt x="363403" y="0"/>
                </a:moveTo>
                <a:lnTo>
                  <a:pt x="8277071" y="0"/>
                </a:lnTo>
                <a:lnTo>
                  <a:pt x="8277071" y="25380"/>
                </a:lnTo>
                <a:lnTo>
                  <a:pt x="363403" y="25380"/>
                </a:lnTo>
                <a:cubicBezTo>
                  <a:pt x="352934" y="25380"/>
                  <a:pt x="158297" y="28235"/>
                  <a:pt x="61632" y="176355"/>
                </a:cubicBezTo>
                <a:lnTo>
                  <a:pt x="25441" y="257213"/>
                </a:lnTo>
                <a:lnTo>
                  <a:pt x="0" y="257213"/>
                </a:lnTo>
                <a:lnTo>
                  <a:pt x="29624" y="181325"/>
                </a:lnTo>
                <a:cubicBezTo>
                  <a:pt x="130358" y="2915"/>
                  <a:pt x="360072" y="0"/>
                  <a:pt x="363403" y="0"/>
                </a:cubicBez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3DD2082D-81A7-4E2D-8136-9D48016E7FE9}"/>
              </a:ext>
            </a:extLst>
          </p:cNvPr>
          <p:cNvSpPr/>
          <p:nvPr/>
        </p:nvSpPr>
        <p:spPr>
          <a:xfrm>
            <a:off x="12186919" y="4665641"/>
            <a:ext cx="5081" cy="25380"/>
          </a:xfrm>
          <a:custGeom>
            <a:avLst/>
            <a:gdLst>
              <a:gd name="connsiteX0" fmla="*/ 0 w 5081"/>
              <a:gd name="connsiteY0" fmla="*/ 0 h 25380"/>
              <a:gd name="connsiteX1" fmla="*/ 5081 w 5081"/>
              <a:gd name="connsiteY1" fmla="*/ 0 h 25380"/>
              <a:gd name="connsiteX2" fmla="*/ 5081 w 5081"/>
              <a:gd name="connsiteY2" fmla="*/ 25380 h 25380"/>
              <a:gd name="connsiteX3" fmla="*/ 0 w 5081"/>
              <a:gd name="connsiteY3" fmla="*/ 25380 h 25380"/>
              <a:gd name="connsiteX4" fmla="*/ 0 w 5081"/>
              <a:gd name="connsiteY4" fmla="*/ 0 h 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0">
                <a:moveTo>
                  <a:pt x="0" y="0"/>
                </a:moveTo>
                <a:lnTo>
                  <a:pt x="5081" y="0"/>
                </a:lnTo>
                <a:lnTo>
                  <a:pt x="5081" y="25380"/>
                </a:lnTo>
                <a:lnTo>
                  <a:pt x="0" y="2538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ECF16C35-4A81-4062-808C-7697AF0FD6F5}"/>
              </a:ext>
            </a:extLst>
          </p:cNvPr>
          <p:cNvSpPr/>
          <p:nvPr/>
        </p:nvSpPr>
        <p:spPr>
          <a:xfrm>
            <a:off x="3905233" y="4922854"/>
            <a:ext cx="8286767" cy="513089"/>
          </a:xfrm>
          <a:custGeom>
            <a:avLst/>
            <a:gdLst>
              <a:gd name="connsiteX0" fmla="*/ 4615 w 8286767"/>
              <a:gd name="connsiteY0" fmla="*/ 0 h 513089"/>
              <a:gd name="connsiteX1" fmla="*/ 30056 w 8286767"/>
              <a:gd name="connsiteY1" fmla="*/ 0 h 513089"/>
              <a:gd name="connsiteX2" fmla="*/ 27385 w 8286767"/>
              <a:gd name="connsiteY2" fmla="*/ 5967 h 513089"/>
              <a:gd name="connsiteX3" fmla="*/ 12690 w 8286767"/>
              <a:gd name="connsiteY3" fmla="*/ 120958 h 513089"/>
              <a:gd name="connsiteX4" fmla="*/ 12690 w 8286767"/>
              <a:gd name="connsiteY4" fmla="*/ 134918 h 513089"/>
              <a:gd name="connsiteX5" fmla="*/ 368018 w 8286767"/>
              <a:gd name="connsiteY5" fmla="*/ 488977 h 513089"/>
              <a:gd name="connsiteX6" fmla="*/ 8286767 w 8286767"/>
              <a:gd name="connsiteY6" fmla="*/ 488977 h 513089"/>
              <a:gd name="connsiteX7" fmla="*/ 8286767 w 8286767"/>
              <a:gd name="connsiteY7" fmla="*/ 513089 h 513089"/>
              <a:gd name="connsiteX8" fmla="*/ 368018 w 8286767"/>
              <a:gd name="connsiteY8" fmla="*/ 513089 h 513089"/>
              <a:gd name="connsiteX9" fmla="*/ 0 w 8286767"/>
              <a:gd name="connsiteY9" fmla="*/ 225019 h 513089"/>
              <a:gd name="connsiteX10" fmla="*/ 0 w 8286767"/>
              <a:gd name="connsiteY10" fmla="*/ 11822 h 513089"/>
              <a:gd name="connsiteX11" fmla="*/ 4615 w 8286767"/>
              <a:gd name="connsiteY11" fmla="*/ 0 h 51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86767" h="513089">
                <a:moveTo>
                  <a:pt x="4615" y="0"/>
                </a:moveTo>
                <a:lnTo>
                  <a:pt x="30056" y="0"/>
                </a:lnTo>
                <a:lnTo>
                  <a:pt x="27385" y="5967"/>
                </a:lnTo>
                <a:cubicBezTo>
                  <a:pt x="18024" y="39383"/>
                  <a:pt x="12690" y="77494"/>
                  <a:pt x="12690" y="120958"/>
                </a:cubicBezTo>
                <a:lnTo>
                  <a:pt x="12690" y="134918"/>
                </a:lnTo>
                <a:cubicBezTo>
                  <a:pt x="12690" y="150146"/>
                  <a:pt x="17766" y="488977"/>
                  <a:pt x="368018" y="488977"/>
                </a:cubicBezTo>
                <a:lnTo>
                  <a:pt x="8286767" y="488977"/>
                </a:lnTo>
                <a:lnTo>
                  <a:pt x="8286767" y="513089"/>
                </a:lnTo>
                <a:lnTo>
                  <a:pt x="368018" y="513089"/>
                </a:lnTo>
                <a:cubicBezTo>
                  <a:pt x="110405" y="513089"/>
                  <a:pt x="26649" y="336694"/>
                  <a:pt x="0" y="225019"/>
                </a:cubicBezTo>
                <a:lnTo>
                  <a:pt x="0" y="11822"/>
                </a:lnTo>
                <a:lnTo>
                  <a:pt x="4615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EF9C60-0FED-4965-A9BC-CE69886A3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MM.DD.20XX</a:t>
            </a:r>
            <a:endParaRPr lang="ru-R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9F2410-4015-48DB-BB4D-B5944D8C1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44F5F26-1B35-405A-AD75-5DFF48CF6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34448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D7B996D2-06BA-413A-BDEE-428A188D3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80124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24B91177-A100-491C-B5EF-BC77E2E33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624"/>
            <a:ext cx="5157787" cy="421084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B6758D2F-C9AC-4514-B48E-2863E8DDE0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23458"/>
            <a:ext cx="5157787" cy="338754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633C3A9F-17E4-45DF-8DB7-7A55846AAA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8800"/>
            <a:ext cx="5183188" cy="417908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5">
            <a:extLst>
              <a:ext uri="{FF2B5EF4-FFF2-40B4-BE49-F238E27FC236}">
                <a16:creationId xmlns:a16="http://schemas.microsoft.com/office/drawing/2014/main" id="{C19AB308-7C32-46C9-B8DB-AA96B7ED0D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23458"/>
            <a:ext cx="5183188" cy="338754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133846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CD5AE8A8-E027-4529-A5B7-4D355C71E6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88538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FB3E4803-F2CA-4138-9997-6108BFDFE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8110" y="1825624"/>
            <a:ext cx="5181600" cy="3929249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88679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icture Placeholder 56">
            <a:extLst>
              <a:ext uri="{FF2B5EF4-FFF2-40B4-BE49-F238E27FC236}">
                <a16:creationId xmlns:a16="http://schemas.microsoft.com/office/drawing/2014/main" id="{8E328517-DD21-40E0-B948-B25B366BDE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75856" y="532519"/>
            <a:ext cx="6416144" cy="4534825"/>
          </a:xfrm>
          <a:custGeom>
            <a:avLst/>
            <a:gdLst>
              <a:gd name="connsiteX0" fmla="*/ 2868981 w 6416144"/>
              <a:gd name="connsiteY0" fmla="*/ 4534824 h 4534825"/>
              <a:gd name="connsiteX1" fmla="*/ 6408833 w 6416144"/>
              <a:gd name="connsiteY1" fmla="*/ 4534824 h 4534825"/>
              <a:gd name="connsiteX2" fmla="*/ 6408833 w 6416144"/>
              <a:gd name="connsiteY2" fmla="*/ 4534825 h 4534825"/>
              <a:gd name="connsiteX3" fmla="*/ 2868981 w 6416144"/>
              <a:gd name="connsiteY3" fmla="*/ 4534825 h 4534825"/>
              <a:gd name="connsiteX4" fmla="*/ 4642500 w 6416144"/>
              <a:gd name="connsiteY4" fmla="*/ 3896784 h 4534825"/>
              <a:gd name="connsiteX5" fmla="*/ 4642501 w 6416144"/>
              <a:gd name="connsiteY5" fmla="*/ 3896784 h 4534825"/>
              <a:gd name="connsiteX6" fmla="*/ 4642605 w 6416144"/>
              <a:gd name="connsiteY6" fmla="*/ 3899015 h 4534825"/>
              <a:gd name="connsiteX7" fmla="*/ 4905429 w 6416144"/>
              <a:gd name="connsiteY7" fmla="*/ 4145635 h 4534825"/>
              <a:gd name="connsiteX8" fmla="*/ 4905428 w 6416144"/>
              <a:gd name="connsiteY8" fmla="*/ 4145635 h 4534825"/>
              <a:gd name="connsiteX9" fmla="*/ 4642604 w 6416144"/>
              <a:gd name="connsiteY9" fmla="*/ 3899015 h 4534825"/>
              <a:gd name="connsiteX10" fmla="*/ 6416144 w 6416144"/>
              <a:gd name="connsiteY10" fmla="*/ 0 h 4534825"/>
              <a:gd name="connsiteX11" fmla="*/ 6416144 w 6416144"/>
              <a:gd name="connsiteY11" fmla="*/ 233966 h 4534825"/>
              <a:gd name="connsiteX12" fmla="*/ 5581177 w 6416144"/>
              <a:gd name="connsiteY12" fmla="*/ 233966 h 4534825"/>
              <a:gd name="connsiteX13" fmla="*/ 5317839 w 6416144"/>
              <a:gd name="connsiteY13" fmla="*/ 428980 h 4534825"/>
              <a:gd name="connsiteX14" fmla="*/ 5317839 w 6416144"/>
              <a:gd name="connsiteY14" fmla="*/ 436628 h 4534825"/>
              <a:gd name="connsiteX15" fmla="*/ 5581177 w 6416144"/>
              <a:gd name="connsiteY15" fmla="*/ 631642 h 4534825"/>
              <a:gd name="connsiteX16" fmla="*/ 6416144 w 6416144"/>
              <a:gd name="connsiteY16" fmla="*/ 631642 h 4534825"/>
              <a:gd name="connsiteX17" fmla="*/ 6416144 w 6416144"/>
              <a:gd name="connsiteY17" fmla="*/ 4534824 h 4534825"/>
              <a:gd name="connsiteX18" fmla="*/ 6408833 w 6416144"/>
              <a:gd name="connsiteY18" fmla="*/ 4534824 h 4534825"/>
              <a:gd name="connsiteX19" fmla="*/ 6408833 w 6416144"/>
              <a:gd name="connsiteY19" fmla="*/ 4145635 h 4534825"/>
              <a:gd name="connsiteX20" fmla="*/ 6412028 w 6416144"/>
              <a:gd name="connsiteY20" fmla="*/ 4145635 h 4534825"/>
              <a:gd name="connsiteX21" fmla="*/ 6412028 w 6416144"/>
              <a:gd name="connsiteY21" fmla="*/ 3620144 h 4534825"/>
              <a:gd name="connsiteX22" fmla="*/ 4905428 w 6416144"/>
              <a:gd name="connsiteY22" fmla="*/ 3620144 h 4534825"/>
              <a:gd name="connsiteX23" fmla="*/ 4642090 w 6416144"/>
              <a:gd name="connsiteY23" fmla="*/ 3877837 h 4534825"/>
              <a:gd name="connsiteX24" fmla="*/ 4642090 w 6416144"/>
              <a:gd name="connsiteY24" fmla="*/ 3887942 h 4534825"/>
              <a:gd name="connsiteX25" fmla="*/ 4642500 w 6416144"/>
              <a:gd name="connsiteY25" fmla="*/ 3896784 h 4534825"/>
              <a:gd name="connsiteX26" fmla="*/ 3281687 w 6416144"/>
              <a:gd name="connsiteY26" fmla="*/ 3896784 h 4534825"/>
              <a:gd name="connsiteX27" fmla="*/ 2832240 w 6416144"/>
              <a:gd name="connsiteY27" fmla="*/ 4343957 h 4534825"/>
              <a:gd name="connsiteX28" fmla="*/ 2832240 w 6416144"/>
              <a:gd name="connsiteY28" fmla="*/ 4360378 h 4534825"/>
              <a:gd name="connsiteX29" fmla="*/ 2855942 w 6416144"/>
              <a:gd name="connsiteY29" fmla="*/ 4501866 h 4534825"/>
              <a:gd name="connsiteX30" fmla="*/ 2868981 w 6416144"/>
              <a:gd name="connsiteY30" fmla="*/ 4534824 h 4534825"/>
              <a:gd name="connsiteX31" fmla="*/ 1415799 w 6416144"/>
              <a:gd name="connsiteY31" fmla="*/ 4534824 h 4534825"/>
              <a:gd name="connsiteX32" fmla="*/ 1316204 w 6416144"/>
              <a:gd name="connsiteY32" fmla="*/ 4515398 h 4534825"/>
              <a:gd name="connsiteX33" fmla="*/ 1033 w 6416144"/>
              <a:gd name="connsiteY33" fmla="*/ 2292638 h 4534825"/>
              <a:gd name="connsiteX34" fmla="*/ 1594209 w 6416144"/>
              <a:gd name="connsiteY34" fmla="*/ 23854 h 4534825"/>
              <a:gd name="connsiteX35" fmla="*/ 1554064 w 6416144"/>
              <a:gd name="connsiteY35" fmla="*/ 11750 h 453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416144" h="4534825">
                <a:moveTo>
                  <a:pt x="2868981" y="4534824"/>
                </a:moveTo>
                <a:lnTo>
                  <a:pt x="6408833" y="4534824"/>
                </a:lnTo>
                <a:lnTo>
                  <a:pt x="6408833" y="4534825"/>
                </a:lnTo>
                <a:lnTo>
                  <a:pt x="2868981" y="4534825"/>
                </a:lnTo>
                <a:close/>
                <a:moveTo>
                  <a:pt x="4642500" y="3896784"/>
                </a:moveTo>
                <a:lnTo>
                  <a:pt x="4642501" y="3896784"/>
                </a:lnTo>
                <a:lnTo>
                  <a:pt x="4642605" y="3899015"/>
                </a:lnTo>
                <a:cubicBezTo>
                  <a:pt x="4646206" y="3948339"/>
                  <a:pt x="4675008" y="4145635"/>
                  <a:pt x="4905429" y="4145635"/>
                </a:cubicBezTo>
                <a:lnTo>
                  <a:pt x="4905428" y="4145635"/>
                </a:lnTo>
                <a:cubicBezTo>
                  <a:pt x="4675007" y="4145635"/>
                  <a:pt x="4646205" y="3948339"/>
                  <a:pt x="4642604" y="3899015"/>
                </a:cubicBezTo>
                <a:close/>
                <a:moveTo>
                  <a:pt x="6416144" y="0"/>
                </a:moveTo>
                <a:lnTo>
                  <a:pt x="6416144" y="233966"/>
                </a:lnTo>
                <a:lnTo>
                  <a:pt x="5581177" y="233966"/>
                </a:lnTo>
                <a:cubicBezTo>
                  <a:pt x="5581177" y="233966"/>
                  <a:pt x="5317839" y="233966"/>
                  <a:pt x="5317839" y="428980"/>
                </a:cubicBezTo>
                <a:lnTo>
                  <a:pt x="5317839" y="436628"/>
                </a:lnTo>
                <a:cubicBezTo>
                  <a:pt x="5317839" y="436628"/>
                  <a:pt x="5317839" y="631642"/>
                  <a:pt x="5581177" y="631642"/>
                </a:cubicBezTo>
                <a:lnTo>
                  <a:pt x="6416144" y="631642"/>
                </a:lnTo>
                <a:lnTo>
                  <a:pt x="6416144" y="4534824"/>
                </a:lnTo>
                <a:lnTo>
                  <a:pt x="6408833" y="4534824"/>
                </a:lnTo>
                <a:lnTo>
                  <a:pt x="6408833" y="4145635"/>
                </a:lnTo>
                <a:lnTo>
                  <a:pt x="6412028" y="4145635"/>
                </a:lnTo>
                <a:lnTo>
                  <a:pt x="6412028" y="3620144"/>
                </a:lnTo>
                <a:lnTo>
                  <a:pt x="4905428" y="3620144"/>
                </a:lnTo>
                <a:cubicBezTo>
                  <a:pt x="4905428" y="3620144"/>
                  <a:pt x="4642090" y="3620144"/>
                  <a:pt x="4642090" y="3877837"/>
                </a:cubicBezTo>
                <a:lnTo>
                  <a:pt x="4642090" y="3887942"/>
                </a:lnTo>
                <a:lnTo>
                  <a:pt x="4642500" y="3896784"/>
                </a:lnTo>
                <a:lnTo>
                  <a:pt x="3281687" y="3896784"/>
                </a:lnTo>
                <a:cubicBezTo>
                  <a:pt x="3281687" y="3896784"/>
                  <a:pt x="2832240" y="3896784"/>
                  <a:pt x="2832240" y="4343957"/>
                </a:cubicBezTo>
                <a:lnTo>
                  <a:pt x="2832240" y="4360378"/>
                </a:lnTo>
                <a:cubicBezTo>
                  <a:pt x="2832240" y="4360378"/>
                  <a:pt x="2832240" y="4423262"/>
                  <a:pt x="2855942" y="4501866"/>
                </a:cubicBezTo>
                <a:lnTo>
                  <a:pt x="2868981" y="4534824"/>
                </a:lnTo>
                <a:lnTo>
                  <a:pt x="1415799" y="4534824"/>
                </a:lnTo>
                <a:lnTo>
                  <a:pt x="1316204" y="4515398"/>
                </a:lnTo>
                <a:cubicBezTo>
                  <a:pt x="682558" y="4348152"/>
                  <a:pt x="32583" y="3566545"/>
                  <a:pt x="1033" y="2292638"/>
                </a:cubicBezTo>
                <a:cubicBezTo>
                  <a:pt x="-35023" y="836743"/>
                  <a:pt x="880886" y="23854"/>
                  <a:pt x="1594209" y="23854"/>
                </a:cubicBezTo>
                <a:cubicBezTo>
                  <a:pt x="1590120" y="19819"/>
                  <a:pt x="1558153" y="15785"/>
                  <a:pt x="1554064" y="1175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AC78A4D-01A3-43A6-BE82-E64E2BF16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44272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E6544955-4597-4E52-9C7E-8AEB5D2A4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56700"/>
            <a:ext cx="3932237" cy="35122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023051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l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AC78A4D-01A3-43A6-BE82-E64E2BF16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44272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E6544955-4597-4E52-9C7E-8AEB5D2A4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56700"/>
            <a:ext cx="3932237" cy="35122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28A6791-A2CB-40CE-AEF5-A729106DA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653212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4759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8" name="Graphic 19">
            <a:extLst>
              <a:ext uri="{FF2B5EF4-FFF2-40B4-BE49-F238E27FC236}">
                <a16:creationId xmlns:a16="http://schemas.microsoft.com/office/drawing/2014/main" id="{436C4D92-1746-4D54-8232-468DFF66CF79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6">
            <a:extLst>
              <a:ext uri="{FF2B5EF4-FFF2-40B4-BE49-F238E27FC236}">
                <a16:creationId xmlns:a16="http://schemas.microsoft.com/office/drawing/2014/main" id="{E77FD51D-3B1F-4D51-8A61-6CF822277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36564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MM.DD.20XX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54E0118-EDC1-4A33-8C7B-456F02F22EA9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Graphic 12">
            <a:extLst>
              <a:ext uri="{FF2B5EF4-FFF2-40B4-BE49-F238E27FC236}">
                <a16:creationId xmlns:a16="http://schemas.microsoft.com/office/drawing/2014/main" id="{3B9C1A3F-018D-41B7-92DE-47072517A498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grpSp>
        <p:nvGrpSpPr>
          <p:cNvPr id="9" name="Graphic 39">
            <a:extLst>
              <a:ext uri="{FF2B5EF4-FFF2-40B4-BE49-F238E27FC236}">
                <a16:creationId xmlns:a16="http://schemas.microsoft.com/office/drawing/2014/main" id="{85ACE1E5-DFDB-4C39-AD1E-417520C02B0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870442C-7F3D-4419-AA7A-C97612FE6D4B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0502FE0-DF39-4A09-957E-6AFCF9D4F724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96B67A1-4C83-41C4-94FB-57D43D9C65EA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ADF2F89-F810-43F1-BC00-8C8E480569B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55E2589-96B7-420C-800C-D478AE9487A1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C826A65-5156-4748-9EC6-C24518E2754E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6" name="Graphic 19">
            <a:extLst>
              <a:ext uri="{FF2B5EF4-FFF2-40B4-BE49-F238E27FC236}">
                <a16:creationId xmlns:a16="http://schemas.microsoft.com/office/drawing/2014/main" id="{9AFDCBB2-4005-4F91-89A4-3E272C33DC05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378850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1414157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MM.DD.20XX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45DF849-D74B-4CF7-95D4-DA7C0953FED1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Graphic 12">
            <a:extLst>
              <a:ext uri="{FF2B5EF4-FFF2-40B4-BE49-F238E27FC236}">
                <a16:creationId xmlns:a16="http://schemas.microsoft.com/office/drawing/2014/main" id="{5DF8BD55-CFA7-4E35-BCC3-FE520AC106E4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61024D3-EB64-45E8-B0A3-EBC5BC854F80}"/>
              </a:ext>
            </a:extLst>
          </p:cNvPr>
          <p:cNvSpPr/>
          <p:nvPr userDrawn="1"/>
        </p:nvSpPr>
        <p:spPr>
          <a:xfrm>
            <a:off x="7998821" y="1645349"/>
            <a:ext cx="4196737" cy="1001638"/>
          </a:xfrm>
          <a:custGeom>
            <a:avLst/>
            <a:gdLst>
              <a:gd name="connsiteX0" fmla="*/ 3150394 w 3152775"/>
              <a:gd name="connsiteY0" fmla="*/ 7144 h 752475"/>
              <a:gd name="connsiteX1" fmla="*/ 371952 w 3152775"/>
              <a:gd name="connsiteY1" fmla="*/ 7144 h 752475"/>
              <a:gd name="connsiteX2" fmla="*/ 7144 w 3152775"/>
              <a:gd name="connsiteY2" fmla="*/ 370999 h 752475"/>
              <a:gd name="connsiteX3" fmla="*/ 7144 w 3152775"/>
              <a:gd name="connsiteY3" fmla="*/ 384334 h 752475"/>
              <a:gd name="connsiteX4" fmla="*/ 371952 w 3152775"/>
              <a:gd name="connsiteY4" fmla="*/ 748189 h 752475"/>
              <a:gd name="connsiteX5" fmla="*/ 3150394 w 3152775"/>
              <a:gd name="connsiteY5" fmla="*/ 748189 h 752475"/>
              <a:gd name="connsiteX6" fmla="*/ 3150394 w 3152775"/>
              <a:gd name="connsiteY6" fmla="*/ 7144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2775" h="752475">
                <a:moveTo>
                  <a:pt x="3150394" y="7144"/>
                </a:moveTo>
                <a:lnTo>
                  <a:pt x="371952" y="7144"/>
                </a:lnTo>
                <a:cubicBezTo>
                  <a:pt x="371952" y="7144"/>
                  <a:pt x="7144" y="7144"/>
                  <a:pt x="7144" y="370999"/>
                </a:cubicBezTo>
                <a:lnTo>
                  <a:pt x="7144" y="384334"/>
                </a:lnTo>
                <a:cubicBezTo>
                  <a:pt x="7144" y="384334"/>
                  <a:pt x="7144" y="748189"/>
                  <a:pt x="371952" y="748189"/>
                </a:cubicBezTo>
                <a:lnTo>
                  <a:pt x="3150394" y="748189"/>
                </a:lnTo>
                <a:lnTo>
                  <a:pt x="3150394" y="7144"/>
                </a:lnTo>
                <a:close/>
              </a:path>
            </a:pathLst>
          </a:custGeom>
          <a:solidFill>
            <a:schemeClr val="accent1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8A5262C-9643-492E-AB3B-72C1F5258190}"/>
              </a:ext>
            </a:extLst>
          </p:cNvPr>
          <p:cNvSpPr/>
          <p:nvPr userDrawn="1"/>
        </p:nvSpPr>
        <p:spPr>
          <a:xfrm>
            <a:off x="12186920" y="2632655"/>
            <a:ext cx="5081" cy="25381"/>
          </a:xfrm>
          <a:custGeom>
            <a:avLst/>
            <a:gdLst>
              <a:gd name="connsiteX0" fmla="*/ 0 w 5081"/>
              <a:gd name="connsiteY0" fmla="*/ 0 h 25381"/>
              <a:gd name="connsiteX1" fmla="*/ 5081 w 5081"/>
              <a:gd name="connsiteY1" fmla="*/ 0 h 25381"/>
              <a:gd name="connsiteX2" fmla="*/ 5081 w 5081"/>
              <a:gd name="connsiteY2" fmla="*/ 25381 h 25381"/>
              <a:gd name="connsiteX3" fmla="*/ 0 w 5081"/>
              <a:gd name="connsiteY3" fmla="*/ 25381 h 25381"/>
              <a:gd name="connsiteX4" fmla="*/ 0 w 5081"/>
              <a:gd name="connsiteY4" fmla="*/ 0 h 2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1">
                <a:moveTo>
                  <a:pt x="0" y="0"/>
                </a:moveTo>
                <a:lnTo>
                  <a:pt x="5081" y="0"/>
                </a:lnTo>
                <a:lnTo>
                  <a:pt x="5081" y="25381"/>
                </a:lnTo>
                <a:lnTo>
                  <a:pt x="0" y="2538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14122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MM.DD.20XX</a:t>
            </a:r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AD20AB4-0B39-4485-AED7-B0FB176295D7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Graphic 12">
            <a:extLst>
              <a:ext uri="{FF2B5EF4-FFF2-40B4-BE49-F238E27FC236}">
                <a16:creationId xmlns:a16="http://schemas.microsoft.com/office/drawing/2014/main" id="{5FBDC460-6105-4ADB-9CB0-771E113928B4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grpSp>
        <p:nvGrpSpPr>
          <p:cNvPr id="10" name="Graphic 39">
            <a:extLst>
              <a:ext uri="{FF2B5EF4-FFF2-40B4-BE49-F238E27FC236}">
                <a16:creationId xmlns:a16="http://schemas.microsoft.com/office/drawing/2014/main" id="{E38930EB-930A-42F6-ADD5-988A614FF43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E097DFB-F632-4C54-AE0C-2EDA4EE33821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375ABBB-70E9-4F46-B7CF-D87DD0799539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D2D56C4-9968-461D-AF64-FCFD6FFEF8C2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ED243DD-61E9-4620-B569-F3C596906231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40858E7-B302-4A99-BC39-7BB61134F1AB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A218708-78CE-4D63-B89E-C01EB428B9A1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7" name="Graphic 19">
            <a:extLst>
              <a:ext uri="{FF2B5EF4-FFF2-40B4-BE49-F238E27FC236}">
                <a16:creationId xmlns:a16="http://schemas.microsoft.com/office/drawing/2014/main" id="{B0167824-1F75-4E6A-B94D-723E38C80063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3535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MM.DD.20XX</a:t>
            </a:r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24C5C78-FAFB-4DBB-8552-78B174CE5E3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Graphic 12">
            <a:extLst>
              <a:ext uri="{FF2B5EF4-FFF2-40B4-BE49-F238E27FC236}">
                <a16:creationId xmlns:a16="http://schemas.microsoft.com/office/drawing/2014/main" id="{0E29180E-F147-4284-AFFD-E2A6CEE82D39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grpSp>
        <p:nvGrpSpPr>
          <p:cNvPr id="12" name="Graphic 39">
            <a:extLst>
              <a:ext uri="{FF2B5EF4-FFF2-40B4-BE49-F238E27FC236}">
                <a16:creationId xmlns:a16="http://schemas.microsoft.com/office/drawing/2014/main" id="{AF03C8A1-A7C4-47BF-9A17-5CF66E48D2F4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D854784-5671-4056-913E-9AFBADC6106E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EB38AD3-10A2-4354-8E4F-1B16D6C0585B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CDB992F-D01B-4DD1-9498-B9C94928722E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56FD0E4-5408-408A-92CE-F454BB7A1DBB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B3D8A27-31D9-489B-90ED-82FFEFD1A9BD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09469EE-2700-4CB5-AC7D-B10EE5B9E8D0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9" name="Graphic 19">
            <a:extLst>
              <a:ext uri="{FF2B5EF4-FFF2-40B4-BE49-F238E27FC236}">
                <a16:creationId xmlns:a16="http://schemas.microsoft.com/office/drawing/2014/main" id="{DF1DF794-A09E-44D0-A736-D8EBB2472E55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39325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MM.DD.20XX</a:t>
            </a:r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AB729CB-8E5A-4936-82B0-6209252C4839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Graphic 12">
            <a:extLst>
              <a:ext uri="{FF2B5EF4-FFF2-40B4-BE49-F238E27FC236}">
                <a16:creationId xmlns:a16="http://schemas.microsoft.com/office/drawing/2014/main" id="{592AD02A-A824-48E1-B9FC-C58E8F19431D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grpSp>
        <p:nvGrpSpPr>
          <p:cNvPr id="8" name="Graphic 39">
            <a:extLst>
              <a:ext uri="{FF2B5EF4-FFF2-40B4-BE49-F238E27FC236}">
                <a16:creationId xmlns:a16="http://schemas.microsoft.com/office/drawing/2014/main" id="{BF1760B0-954C-4CF9-9226-E37C70A11FD5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C707AB8-17D3-427B-AA2B-836D46C6ACFC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B67A506D-FDB4-4D8B-A628-CAFA673A894F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C29C1E6-CA87-4891-8475-C00A8C63F2CB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481D566-D4B6-4D14-9398-BF28B55534DB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E2B39BD8-89DB-4482-AA04-302C716D4E7C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6ACD3CC-A9AF-40E7-900D-971490AB08DA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5" name="Graphic 19">
            <a:extLst>
              <a:ext uri="{FF2B5EF4-FFF2-40B4-BE49-F238E27FC236}">
                <a16:creationId xmlns:a16="http://schemas.microsoft.com/office/drawing/2014/main" id="{1EB05098-1052-4CC5-8091-D75B5890E172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00665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MM.DD.20XX</a:t>
            </a:r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0C4BAC5-4FAC-438D-BC6F-79F12EB4F244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Graphic 12">
            <a:extLst>
              <a:ext uri="{FF2B5EF4-FFF2-40B4-BE49-F238E27FC236}">
                <a16:creationId xmlns:a16="http://schemas.microsoft.com/office/drawing/2014/main" id="{3CFE13E3-3CAB-4E68-B42B-EFF99F245699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grpSp>
        <p:nvGrpSpPr>
          <p:cNvPr id="7" name="Graphic 39">
            <a:extLst>
              <a:ext uri="{FF2B5EF4-FFF2-40B4-BE49-F238E27FC236}">
                <a16:creationId xmlns:a16="http://schemas.microsoft.com/office/drawing/2014/main" id="{17E922F6-E714-42B8-8AFA-B65FC9D47E9B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2A5C8BF-5598-43C3-B176-E915D4375934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2A8BAE06-95BD-4847-953E-A5764697C84E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7D3BB94-F466-4C6B-ABDF-813DDEA35599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628500E-2E12-4358-8C2E-90C6120BF219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8C41324-D9E7-441B-B8CD-7CE6FC76034D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594787C-7BE5-4908-A986-B07CCF46421C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3050197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MM.DD.20XX</a:t>
            </a:r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1274937-2037-41C8-86D8-FCC7618125B3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Graphic 12">
            <a:extLst>
              <a:ext uri="{FF2B5EF4-FFF2-40B4-BE49-F238E27FC236}">
                <a16:creationId xmlns:a16="http://schemas.microsoft.com/office/drawing/2014/main" id="{4EA9809B-818B-4875-A62C-C50B3E4284D4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1E1C895-9B9D-4FE8-97C8-D1F1B2152E86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11" name="Graphic 33">
            <a:extLst>
              <a:ext uri="{FF2B5EF4-FFF2-40B4-BE49-F238E27FC236}">
                <a16:creationId xmlns:a16="http://schemas.microsoft.com/office/drawing/2014/main" id="{9E44B85F-FD2C-4D81-B637-9FA09FB9FE03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15B1A88-676A-4C9D-B17F-BD51E999D168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66D721C-A8E2-48B2-93D9-6D60DDDCF5BE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5989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MM.DD.20XX</a:t>
            </a:r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3EA8663-5A6E-4253-B897-190D3A9FA69E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Graphic 12">
            <a:extLst>
              <a:ext uri="{FF2B5EF4-FFF2-40B4-BE49-F238E27FC236}">
                <a16:creationId xmlns:a16="http://schemas.microsoft.com/office/drawing/2014/main" id="{C52B8BB3-4B1F-4F81-ACE4-C769A98ACC07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47325C7-A7ED-4842-B344-CA3BBEED074C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11" name="Graphic 33">
            <a:extLst>
              <a:ext uri="{FF2B5EF4-FFF2-40B4-BE49-F238E27FC236}">
                <a16:creationId xmlns:a16="http://schemas.microsoft.com/office/drawing/2014/main" id="{0FB94053-F277-4C28-A61D-6CFDA3AE0E6B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BCAF652-8E96-4D0C-9DE1-5035A2CA577A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7267CFF-0D94-4E19-AADC-030BC92AD2BA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63287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/>
              <a:t>MM.DD.20XX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3786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3" r:id="rId17"/>
    <p:sldLayoutId id="2147483674" r:id="rId18"/>
    <p:sldLayoutId id="2147483664" r:id="rId19"/>
    <p:sldLayoutId id="2147483672" r:id="rId20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72" userDrawn="1">
          <p15:clr>
            <a:srgbClr val="F26B43"/>
          </p15:clr>
        </p15:guide>
        <p15:guide id="2" pos="574" userDrawn="1">
          <p15:clr>
            <a:srgbClr val="F26B43"/>
          </p15:clr>
        </p15:guide>
        <p15:guide id="3" pos="7106" userDrawn="1">
          <p15:clr>
            <a:srgbClr val="F26B43"/>
          </p15:clr>
        </p15:guide>
        <p15:guide id="4" orient="horz" pos="3748" userDrawn="1">
          <p15:clr>
            <a:srgbClr val="F26B43"/>
          </p15:clr>
        </p15:guide>
        <p15:guide id="5" pos="4407" userDrawn="1">
          <p15:clr>
            <a:srgbClr val="F26B43"/>
          </p15:clr>
        </p15:guide>
        <p15:guide id="6" pos="3273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3.png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hippendale Vacation Rentals &amp;amp; Homes - New South Wales, Australia | Airbnb">
            <a:extLst>
              <a:ext uri="{FF2B5EF4-FFF2-40B4-BE49-F238E27FC236}">
                <a16:creationId xmlns:a16="http://schemas.microsoft.com/office/drawing/2014/main" id="{FA48F428-B4F3-41BA-AAF5-FDB30B33C2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8" r="-2" b="-2"/>
          <a:stretch/>
        </p:blipFill>
        <p:spPr bwMode="auto">
          <a:xfrm>
            <a:off x="5775856" y="532519"/>
            <a:ext cx="6416144" cy="4534825"/>
          </a:xfrm>
          <a:custGeom>
            <a:avLst/>
            <a:gdLst>
              <a:gd name="connsiteX0" fmla="*/ 2868981 w 6416144"/>
              <a:gd name="connsiteY0" fmla="*/ 4534824 h 4534825"/>
              <a:gd name="connsiteX1" fmla="*/ 6408833 w 6416144"/>
              <a:gd name="connsiteY1" fmla="*/ 4534824 h 4534825"/>
              <a:gd name="connsiteX2" fmla="*/ 6408833 w 6416144"/>
              <a:gd name="connsiteY2" fmla="*/ 4534825 h 4534825"/>
              <a:gd name="connsiteX3" fmla="*/ 2868981 w 6416144"/>
              <a:gd name="connsiteY3" fmla="*/ 4534825 h 4534825"/>
              <a:gd name="connsiteX4" fmla="*/ 4642500 w 6416144"/>
              <a:gd name="connsiteY4" fmla="*/ 3896784 h 4534825"/>
              <a:gd name="connsiteX5" fmla="*/ 4642501 w 6416144"/>
              <a:gd name="connsiteY5" fmla="*/ 3896784 h 4534825"/>
              <a:gd name="connsiteX6" fmla="*/ 4642605 w 6416144"/>
              <a:gd name="connsiteY6" fmla="*/ 3899015 h 4534825"/>
              <a:gd name="connsiteX7" fmla="*/ 4905429 w 6416144"/>
              <a:gd name="connsiteY7" fmla="*/ 4145635 h 4534825"/>
              <a:gd name="connsiteX8" fmla="*/ 4905428 w 6416144"/>
              <a:gd name="connsiteY8" fmla="*/ 4145635 h 4534825"/>
              <a:gd name="connsiteX9" fmla="*/ 4642604 w 6416144"/>
              <a:gd name="connsiteY9" fmla="*/ 3899015 h 4534825"/>
              <a:gd name="connsiteX10" fmla="*/ 6416144 w 6416144"/>
              <a:gd name="connsiteY10" fmla="*/ 0 h 4534825"/>
              <a:gd name="connsiteX11" fmla="*/ 6416144 w 6416144"/>
              <a:gd name="connsiteY11" fmla="*/ 233966 h 4534825"/>
              <a:gd name="connsiteX12" fmla="*/ 5581177 w 6416144"/>
              <a:gd name="connsiteY12" fmla="*/ 233966 h 4534825"/>
              <a:gd name="connsiteX13" fmla="*/ 5317839 w 6416144"/>
              <a:gd name="connsiteY13" fmla="*/ 428980 h 4534825"/>
              <a:gd name="connsiteX14" fmla="*/ 5317839 w 6416144"/>
              <a:gd name="connsiteY14" fmla="*/ 436628 h 4534825"/>
              <a:gd name="connsiteX15" fmla="*/ 5581177 w 6416144"/>
              <a:gd name="connsiteY15" fmla="*/ 631642 h 4534825"/>
              <a:gd name="connsiteX16" fmla="*/ 6416144 w 6416144"/>
              <a:gd name="connsiteY16" fmla="*/ 631642 h 4534825"/>
              <a:gd name="connsiteX17" fmla="*/ 6416144 w 6416144"/>
              <a:gd name="connsiteY17" fmla="*/ 4534824 h 4534825"/>
              <a:gd name="connsiteX18" fmla="*/ 6408833 w 6416144"/>
              <a:gd name="connsiteY18" fmla="*/ 4534824 h 4534825"/>
              <a:gd name="connsiteX19" fmla="*/ 6408833 w 6416144"/>
              <a:gd name="connsiteY19" fmla="*/ 4145635 h 4534825"/>
              <a:gd name="connsiteX20" fmla="*/ 6412028 w 6416144"/>
              <a:gd name="connsiteY20" fmla="*/ 4145635 h 4534825"/>
              <a:gd name="connsiteX21" fmla="*/ 6412028 w 6416144"/>
              <a:gd name="connsiteY21" fmla="*/ 3620144 h 4534825"/>
              <a:gd name="connsiteX22" fmla="*/ 4905428 w 6416144"/>
              <a:gd name="connsiteY22" fmla="*/ 3620144 h 4534825"/>
              <a:gd name="connsiteX23" fmla="*/ 4642090 w 6416144"/>
              <a:gd name="connsiteY23" fmla="*/ 3877837 h 4534825"/>
              <a:gd name="connsiteX24" fmla="*/ 4642090 w 6416144"/>
              <a:gd name="connsiteY24" fmla="*/ 3887942 h 4534825"/>
              <a:gd name="connsiteX25" fmla="*/ 4642500 w 6416144"/>
              <a:gd name="connsiteY25" fmla="*/ 3896784 h 4534825"/>
              <a:gd name="connsiteX26" fmla="*/ 3281687 w 6416144"/>
              <a:gd name="connsiteY26" fmla="*/ 3896784 h 4534825"/>
              <a:gd name="connsiteX27" fmla="*/ 2832240 w 6416144"/>
              <a:gd name="connsiteY27" fmla="*/ 4343957 h 4534825"/>
              <a:gd name="connsiteX28" fmla="*/ 2832240 w 6416144"/>
              <a:gd name="connsiteY28" fmla="*/ 4360378 h 4534825"/>
              <a:gd name="connsiteX29" fmla="*/ 2855942 w 6416144"/>
              <a:gd name="connsiteY29" fmla="*/ 4501866 h 4534825"/>
              <a:gd name="connsiteX30" fmla="*/ 2868981 w 6416144"/>
              <a:gd name="connsiteY30" fmla="*/ 4534824 h 4534825"/>
              <a:gd name="connsiteX31" fmla="*/ 1415799 w 6416144"/>
              <a:gd name="connsiteY31" fmla="*/ 4534824 h 4534825"/>
              <a:gd name="connsiteX32" fmla="*/ 1316204 w 6416144"/>
              <a:gd name="connsiteY32" fmla="*/ 4515398 h 4534825"/>
              <a:gd name="connsiteX33" fmla="*/ 1033 w 6416144"/>
              <a:gd name="connsiteY33" fmla="*/ 2292638 h 4534825"/>
              <a:gd name="connsiteX34" fmla="*/ 1594209 w 6416144"/>
              <a:gd name="connsiteY34" fmla="*/ 23854 h 4534825"/>
              <a:gd name="connsiteX35" fmla="*/ 1554064 w 6416144"/>
              <a:gd name="connsiteY35" fmla="*/ 11750 h 453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416144" h="4534825">
                <a:moveTo>
                  <a:pt x="2868981" y="4534824"/>
                </a:moveTo>
                <a:lnTo>
                  <a:pt x="6408833" y="4534824"/>
                </a:lnTo>
                <a:lnTo>
                  <a:pt x="6408833" y="4534825"/>
                </a:lnTo>
                <a:lnTo>
                  <a:pt x="2868981" y="4534825"/>
                </a:lnTo>
                <a:close/>
                <a:moveTo>
                  <a:pt x="4642500" y="3896784"/>
                </a:moveTo>
                <a:lnTo>
                  <a:pt x="4642501" y="3896784"/>
                </a:lnTo>
                <a:lnTo>
                  <a:pt x="4642605" y="3899015"/>
                </a:lnTo>
                <a:cubicBezTo>
                  <a:pt x="4646206" y="3948339"/>
                  <a:pt x="4675008" y="4145635"/>
                  <a:pt x="4905429" y="4145635"/>
                </a:cubicBezTo>
                <a:lnTo>
                  <a:pt x="4905428" y="4145635"/>
                </a:lnTo>
                <a:cubicBezTo>
                  <a:pt x="4675007" y="4145635"/>
                  <a:pt x="4646205" y="3948339"/>
                  <a:pt x="4642604" y="3899015"/>
                </a:cubicBezTo>
                <a:close/>
                <a:moveTo>
                  <a:pt x="6416144" y="0"/>
                </a:moveTo>
                <a:lnTo>
                  <a:pt x="6416144" y="233966"/>
                </a:lnTo>
                <a:lnTo>
                  <a:pt x="5581177" y="233966"/>
                </a:lnTo>
                <a:cubicBezTo>
                  <a:pt x="5581177" y="233966"/>
                  <a:pt x="5317839" y="233966"/>
                  <a:pt x="5317839" y="428980"/>
                </a:cubicBezTo>
                <a:lnTo>
                  <a:pt x="5317839" y="436628"/>
                </a:lnTo>
                <a:cubicBezTo>
                  <a:pt x="5317839" y="436628"/>
                  <a:pt x="5317839" y="631642"/>
                  <a:pt x="5581177" y="631642"/>
                </a:cubicBezTo>
                <a:lnTo>
                  <a:pt x="6416144" y="631642"/>
                </a:lnTo>
                <a:lnTo>
                  <a:pt x="6416144" y="4534824"/>
                </a:lnTo>
                <a:lnTo>
                  <a:pt x="6408833" y="4534824"/>
                </a:lnTo>
                <a:lnTo>
                  <a:pt x="6408833" y="4145635"/>
                </a:lnTo>
                <a:lnTo>
                  <a:pt x="6412028" y="4145635"/>
                </a:lnTo>
                <a:lnTo>
                  <a:pt x="6412028" y="3620144"/>
                </a:lnTo>
                <a:lnTo>
                  <a:pt x="4905428" y="3620144"/>
                </a:lnTo>
                <a:cubicBezTo>
                  <a:pt x="4905428" y="3620144"/>
                  <a:pt x="4642090" y="3620144"/>
                  <a:pt x="4642090" y="3877837"/>
                </a:cubicBezTo>
                <a:lnTo>
                  <a:pt x="4642090" y="3887942"/>
                </a:lnTo>
                <a:lnTo>
                  <a:pt x="4642500" y="3896784"/>
                </a:lnTo>
                <a:lnTo>
                  <a:pt x="3281687" y="3896784"/>
                </a:lnTo>
                <a:cubicBezTo>
                  <a:pt x="3281687" y="3896784"/>
                  <a:pt x="2832240" y="3896784"/>
                  <a:pt x="2832240" y="4343957"/>
                </a:cubicBezTo>
                <a:lnTo>
                  <a:pt x="2832240" y="4360378"/>
                </a:lnTo>
                <a:cubicBezTo>
                  <a:pt x="2832240" y="4360378"/>
                  <a:pt x="2832240" y="4423262"/>
                  <a:pt x="2855942" y="4501866"/>
                </a:cubicBezTo>
                <a:lnTo>
                  <a:pt x="2868981" y="4534824"/>
                </a:lnTo>
                <a:lnTo>
                  <a:pt x="1415799" y="4534824"/>
                </a:lnTo>
                <a:lnTo>
                  <a:pt x="1316204" y="4515398"/>
                </a:lnTo>
                <a:cubicBezTo>
                  <a:pt x="682558" y="4348152"/>
                  <a:pt x="32583" y="3566545"/>
                  <a:pt x="1033" y="2292638"/>
                </a:cubicBezTo>
                <a:cubicBezTo>
                  <a:pt x="-35023" y="836743"/>
                  <a:pt x="880886" y="23854"/>
                  <a:pt x="1594209" y="23854"/>
                </a:cubicBezTo>
                <a:cubicBezTo>
                  <a:pt x="1590120" y="19819"/>
                  <a:pt x="1558153" y="15785"/>
                  <a:pt x="1554064" y="11750"/>
                </a:cubicBezTo>
                <a:close/>
              </a:path>
            </a:pathLst>
          </a:custGeom>
          <a:solidFill>
            <a:srgbClr val="FFFFFF"/>
          </a:solidFill>
        </p:spPr>
      </p:pic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ABC0A7-0134-420A-9FA1-B4775020ACD7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A9BC3-3B96-4F9D-87E8-19FF59EA4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D495E168-DA5E-4888-8D8A-92B118324C14}" type="slidenum">
              <a:rPr lang="ru-RU" smtClean="0"/>
              <a:pPr>
                <a:spcAft>
                  <a:spcPts val="600"/>
                </a:spcAft>
              </a:pPr>
              <a:t>1</a:t>
            </a:fld>
            <a:endParaRPr lang="ru-RU"/>
          </a:p>
        </p:txBody>
      </p:sp>
      <p:sp>
        <p:nvSpPr>
          <p:cNvPr id="71" name="Title 4">
            <a:extLst>
              <a:ext uri="{FF2B5EF4-FFF2-40B4-BE49-F238E27FC236}">
                <a16:creationId xmlns:a16="http://schemas.microsoft.com/office/drawing/2014/main" id="{D0CDA7AA-A642-4303-BAA2-5D65939FE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Airbnb.com</a:t>
            </a:r>
          </a:p>
        </p:txBody>
      </p:sp>
      <p:sp>
        <p:nvSpPr>
          <p:cNvPr id="73" name="Text Placeholder 5">
            <a:extLst>
              <a:ext uri="{FF2B5EF4-FFF2-40B4-BE49-F238E27FC236}">
                <a16:creationId xmlns:a16="http://schemas.microsoft.com/office/drawing/2014/main" id="{45E47797-4E5E-4FF0-BE5B-99135C1953B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/>
              <a:t>IT Talents Season 13</a:t>
            </a:r>
          </a:p>
          <a:p>
            <a:pPr algn="ctr"/>
            <a:r>
              <a:rPr lang="en-US" sz="2800" dirty="0"/>
              <a:t>Final Project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4488A57-2D93-4A03-A6BF-04EE8A0356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998" y="3327096"/>
            <a:ext cx="3211816" cy="321181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3E568FC-725E-40ED-8041-ADB7B95A4C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64849" y="5796015"/>
            <a:ext cx="415862" cy="415862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2602868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2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4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879E55C-1791-4EB7-AD79-7F6D8A5253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65" t="669" r="11516" b="2674"/>
          <a:stretch/>
        </p:blipFill>
        <p:spPr>
          <a:xfrm>
            <a:off x="551094" y="847218"/>
            <a:ext cx="5852004" cy="511529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0E2372-1B4B-40E0-B1A1-A65F0F2DD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D495E168-DA5E-4888-8D8A-92B118324C14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10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18" name="Picture 17" descr="Company name&#10;&#10;Description automatically generated">
            <a:extLst>
              <a:ext uri="{FF2B5EF4-FFF2-40B4-BE49-F238E27FC236}">
                <a16:creationId xmlns:a16="http://schemas.microsoft.com/office/drawing/2014/main" id="{D208060D-EE96-490E-A053-4EDF78A0B8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64849" y="5796015"/>
            <a:ext cx="415862" cy="415862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9DB5EED-8D26-4639-84C0-796E7D821B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1697" y="792450"/>
            <a:ext cx="2254366" cy="11684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CE2AC8-A1D4-4FFE-A85A-0EBFFF573B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4478" y="759495"/>
            <a:ext cx="1886047" cy="74933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E48E1F6-5871-43EA-811C-FA8F4DD852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46822" y="1567980"/>
            <a:ext cx="2114659" cy="398800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51E6FF5-3131-4C88-9E54-21E70C81045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87938" y="2482801"/>
            <a:ext cx="1416123" cy="189239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216F1E5-23C6-4C98-8A6A-0C9789D8A7E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30244" y="4027211"/>
            <a:ext cx="1892397" cy="154312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D717792-1D61-47B5-A1CE-219D21E7A71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06876" y="2440970"/>
            <a:ext cx="1663786" cy="116846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A3D4E80-BD8D-4023-B8B1-9BE697F5865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93587" y="4917455"/>
            <a:ext cx="1587582" cy="406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060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EB47A-D8CC-4039-9752-9B568EDA9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Showtime</a:t>
            </a:r>
            <a:endParaRPr lang="bg-BG" sz="5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B29640-F646-4CEA-BD7B-D94AD89B0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11</a:t>
            </a:fld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05AC87-D911-4350-A5D3-0482AFD00330}"/>
              </a:ext>
            </a:extLst>
          </p:cNvPr>
          <p:cNvSpPr txBox="1"/>
          <p:nvPr/>
        </p:nvSpPr>
        <p:spPr>
          <a:xfrm>
            <a:off x="956076" y="2466079"/>
            <a:ext cx="1039772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0" dirty="0"/>
              <a:t>Time to see our Demo! </a:t>
            </a:r>
            <a:endParaRPr lang="bg-BG" sz="7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F9C51A-515C-451E-BA48-04E4495F9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4849" y="5796015"/>
            <a:ext cx="415862" cy="415862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9717465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CE7C8A-A60F-4798-A59E-45B1A7DAD3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318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339196-4B4E-4D1B-89EB-6A52D7B27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12</a:t>
            </a:fld>
            <a:endParaRPr lang="ru-R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9B610D-2740-4217-86D0-1C8D988B1E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4969" y="6305613"/>
            <a:ext cx="415862" cy="415862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87D2ED98-2D0A-4D5C-8394-47B88895B955}"/>
              </a:ext>
            </a:extLst>
          </p:cNvPr>
          <p:cNvSpPr txBox="1">
            <a:spLocks/>
          </p:cNvSpPr>
          <p:nvPr/>
        </p:nvSpPr>
        <p:spPr>
          <a:xfrm>
            <a:off x="3215100" y="811763"/>
            <a:ext cx="5550685" cy="83440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 dirty="0"/>
              <a:t>Thank you!</a:t>
            </a:r>
            <a:endParaRPr lang="bg-BG" sz="6600" dirty="0"/>
          </a:p>
        </p:txBody>
      </p:sp>
    </p:spTree>
    <p:extLst>
      <p:ext uri="{BB962C8B-B14F-4D97-AF65-F5344CB8AC3E}">
        <p14:creationId xmlns:p14="http://schemas.microsoft.com/office/powerpoint/2010/main" val="1719938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D42A763-2E89-4ECB-98F8-921027186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are we?</a:t>
            </a:r>
            <a:endParaRPr lang="bg-B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A99E83-DBD1-465C-88AF-4E9109E21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2</a:t>
            </a:fld>
            <a:endParaRPr lang="ru-RU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50CB57B-B467-42F4-9B2F-D8ECBB2C2D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4849" y="5796015"/>
            <a:ext cx="415862" cy="415862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325009A-83DD-4E94-899F-E80C5393BBC9}"/>
              </a:ext>
            </a:extLst>
          </p:cNvPr>
          <p:cNvSpPr txBox="1"/>
          <p:nvPr/>
        </p:nvSpPr>
        <p:spPr>
          <a:xfrm>
            <a:off x="1430969" y="5150047"/>
            <a:ext cx="41036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200" i="1" dirty="0" err="1"/>
              <a:t>Цветислава</a:t>
            </a:r>
            <a:r>
              <a:rPr lang="bg-BG" sz="2200" i="1" dirty="0"/>
              <a:t> Янкова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Студент в </a:t>
            </a:r>
            <a:r>
              <a:rPr lang="ru-RU" dirty="0" err="1"/>
              <a:t>магистърска</a:t>
            </a:r>
            <a:r>
              <a:rPr lang="ru-RU" dirty="0"/>
              <a:t> програма Бизнес информатика, УНСС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 </a:t>
            </a:r>
            <a:r>
              <a:rPr lang="ru-RU" dirty="0" err="1"/>
              <a:t>Предишен</a:t>
            </a:r>
            <a:r>
              <a:rPr lang="ru-RU" dirty="0"/>
              <a:t> опит като </a:t>
            </a:r>
            <a:r>
              <a:rPr lang="ru-RU" dirty="0" err="1"/>
              <a:t>Одитен</a:t>
            </a:r>
            <a:r>
              <a:rPr lang="ru-RU" dirty="0"/>
              <a:t> анализатор в BIG4 компания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504221-B559-4654-9138-59770D6C7531}"/>
              </a:ext>
            </a:extLst>
          </p:cNvPr>
          <p:cNvSpPr txBox="1"/>
          <p:nvPr/>
        </p:nvSpPr>
        <p:spPr>
          <a:xfrm>
            <a:off x="6722725" y="5288547"/>
            <a:ext cx="376428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200" i="1" dirty="0"/>
              <a:t>Ния Попова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dirty="0"/>
              <a:t>Студент в специалност информатика в Софийски университет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72F6050-BA01-469F-8F1F-D618C7C34D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0399" y="1999953"/>
            <a:ext cx="3005729" cy="30057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accent1">
                <a:lumMod val="75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26" name="Picture 2" descr="Няма налично описание на снимката.">
            <a:extLst>
              <a:ext uri="{FF2B5EF4-FFF2-40B4-BE49-F238E27FC236}">
                <a16:creationId xmlns:a16="http://schemas.microsoft.com/office/drawing/2014/main" id="{3A13AF90-DBF4-4ECC-A832-B4A29D6D04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2725" y="1999953"/>
            <a:ext cx="3005730" cy="301760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accent1">
                <a:lumMod val="75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961581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5F483F-53A6-4AC6-8255-CDB3642F7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3</a:t>
            </a:fld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277BCD-DFB4-4BC5-94CF-15A7B6EB72C5}"/>
              </a:ext>
            </a:extLst>
          </p:cNvPr>
          <p:cNvSpPr txBox="1"/>
          <p:nvPr/>
        </p:nvSpPr>
        <p:spPr>
          <a:xfrm>
            <a:off x="637489" y="935674"/>
            <a:ext cx="846587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	</a:t>
            </a:r>
            <a:r>
              <a:rPr lang="ru-RU" sz="2800" dirty="0" err="1"/>
              <a:t>Airbnb</a:t>
            </a:r>
            <a:r>
              <a:rPr lang="ru-RU" sz="2800" dirty="0"/>
              <a:t> е онлайн платформа, която предлага </a:t>
            </a:r>
            <a:r>
              <a:rPr lang="ru-RU" sz="2800" dirty="0" err="1"/>
              <a:t>обяви</a:t>
            </a:r>
            <a:r>
              <a:rPr lang="ru-RU" sz="2800" dirty="0"/>
              <a:t> за краткосрочно </a:t>
            </a:r>
            <a:r>
              <a:rPr lang="ru-RU" sz="2800" dirty="0" err="1"/>
              <a:t>наемане</a:t>
            </a:r>
            <a:r>
              <a:rPr lang="ru-RU" sz="2800" dirty="0"/>
              <a:t> на жилища по </a:t>
            </a:r>
            <a:r>
              <a:rPr lang="ru-RU" sz="2800" dirty="0" err="1"/>
              <a:t>цял</a:t>
            </a:r>
            <a:r>
              <a:rPr lang="ru-RU" sz="2800" dirty="0"/>
              <a:t> свят. </a:t>
            </a:r>
            <a:r>
              <a:rPr lang="ru-RU" sz="2800" dirty="0" err="1"/>
              <a:t>Всеки</a:t>
            </a:r>
            <a:r>
              <a:rPr lang="ru-RU" sz="2800" dirty="0"/>
              <a:t> може да </a:t>
            </a:r>
            <a:r>
              <a:rPr lang="ru-RU" sz="2800" dirty="0" err="1"/>
              <a:t>пусне</a:t>
            </a:r>
            <a:r>
              <a:rPr lang="ru-RU" sz="2800" dirty="0"/>
              <a:t> </a:t>
            </a:r>
            <a:r>
              <a:rPr lang="ru-RU" sz="2800" dirty="0" err="1"/>
              <a:t>обява</a:t>
            </a:r>
            <a:r>
              <a:rPr lang="ru-RU" sz="2800" dirty="0"/>
              <a:t> за стая, апартамент, вила или </a:t>
            </a:r>
            <a:r>
              <a:rPr lang="ru-RU" sz="2800" dirty="0" err="1"/>
              <a:t>цяла</a:t>
            </a:r>
            <a:r>
              <a:rPr lang="ru-RU" sz="2800" dirty="0"/>
              <a:t> </a:t>
            </a:r>
            <a:r>
              <a:rPr lang="ru-RU" sz="2800" dirty="0" err="1"/>
              <a:t>къща</a:t>
            </a:r>
            <a:r>
              <a:rPr lang="en-US" sz="2800" dirty="0"/>
              <a:t>. </a:t>
            </a:r>
            <a:r>
              <a:rPr lang="bg-BG" sz="2800" dirty="0"/>
              <a:t>Р</a:t>
            </a:r>
            <a:r>
              <a:rPr lang="ru-RU" sz="2800" dirty="0" err="1"/>
              <a:t>олята</a:t>
            </a:r>
            <a:r>
              <a:rPr lang="ru-RU" sz="2800" dirty="0"/>
              <a:t> на </a:t>
            </a:r>
            <a:r>
              <a:rPr lang="ru-RU" sz="2800" dirty="0" err="1"/>
              <a:t>платформата</a:t>
            </a:r>
            <a:r>
              <a:rPr lang="ru-RU" sz="2800" dirty="0"/>
              <a:t> е да </a:t>
            </a:r>
            <a:r>
              <a:rPr lang="ru-RU" sz="2800" dirty="0" err="1"/>
              <a:t>свързва</a:t>
            </a:r>
            <a:r>
              <a:rPr lang="ru-RU" sz="2800" dirty="0"/>
              <a:t> </a:t>
            </a:r>
            <a:r>
              <a:rPr lang="ru-RU" sz="2800" dirty="0" err="1"/>
              <a:t>собствениците</a:t>
            </a:r>
            <a:r>
              <a:rPr lang="ru-RU" sz="2800" dirty="0"/>
              <a:t> и гостите, да предлага </a:t>
            </a:r>
            <a:r>
              <a:rPr lang="ru-RU" sz="2800" dirty="0" err="1"/>
              <a:t>необходимата</a:t>
            </a:r>
            <a:r>
              <a:rPr lang="ru-RU" sz="2800" dirty="0"/>
              <a:t> информация и да </a:t>
            </a:r>
            <a:r>
              <a:rPr lang="ru-RU" sz="2800" dirty="0" err="1"/>
              <a:t>осигурява</a:t>
            </a:r>
            <a:r>
              <a:rPr lang="ru-RU" sz="2800" dirty="0"/>
              <a:t> </a:t>
            </a:r>
            <a:r>
              <a:rPr lang="ru-RU" sz="2800" dirty="0" err="1"/>
              <a:t>обработването</a:t>
            </a:r>
            <a:r>
              <a:rPr lang="ru-RU" sz="2800" dirty="0"/>
              <a:t> на </a:t>
            </a:r>
            <a:r>
              <a:rPr lang="ru-RU" sz="2800" dirty="0" err="1"/>
              <a:t>плащането</a:t>
            </a:r>
            <a:r>
              <a:rPr lang="ru-RU" sz="2800" dirty="0"/>
              <a:t> за </a:t>
            </a:r>
            <a:r>
              <a:rPr lang="ru-RU" sz="2800" dirty="0" err="1"/>
              <a:t>престоя</a:t>
            </a:r>
            <a:r>
              <a:rPr lang="ru-RU" sz="2800" dirty="0"/>
              <a:t>.</a:t>
            </a:r>
          </a:p>
          <a:p>
            <a:endParaRPr lang="ru-RU" sz="2800" dirty="0"/>
          </a:p>
          <a:p>
            <a:r>
              <a:rPr lang="en-US" sz="2800" dirty="0"/>
              <a:t>	</a:t>
            </a:r>
            <a:r>
              <a:rPr lang="ru-RU" sz="2800" dirty="0" err="1"/>
              <a:t>Airbnb</a:t>
            </a:r>
            <a:r>
              <a:rPr lang="ru-RU" sz="2800" dirty="0"/>
              <a:t> е </a:t>
            </a:r>
            <a:r>
              <a:rPr lang="ru-RU" sz="2800" dirty="0" err="1"/>
              <a:t>съкращение</a:t>
            </a:r>
            <a:r>
              <a:rPr lang="ru-RU" sz="2800" dirty="0"/>
              <a:t> от Air </a:t>
            </a:r>
            <a:r>
              <a:rPr lang="ru-RU" sz="2800" dirty="0" err="1"/>
              <a:t>mattress</a:t>
            </a:r>
            <a:r>
              <a:rPr lang="ru-RU" sz="2800" dirty="0"/>
              <a:t>, </a:t>
            </a:r>
            <a:r>
              <a:rPr lang="ru-RU" sz="2800" dirty="0" err="1"/>
              <a:t>bed</a:t>
            </a:r>
            <a:r>
              <a:rPr lang="ru-RU" sz="2800" dirty="0"/>
              <a:t> </a:t>
            </a:r>
            <a:r>
              <a:rPr lang="ru-RU" sz="2800" dirty="0" err="1"/>
              <a:t>and</a:t>
            </a:r>
            <a:r>
              <a:rPr lang="ru-RU" sz="2800" dirty="0"/>
              <a:t> </a:t>
            </a:r>
            <a:r>
              <a:rPr lang="ru-RU" sz="2800" dirty="0" err="1"/>
              <a:t>breakfast</a:t>
            </a:r>
            <a:r>
              <a:rPr lang="ru-RU" sz="2800" dirty="0"/>
              <a:t>, т.е. надуваем </a:t>
            </a:r>
            <a:r>
              <a:rPr lang="ru-RU" sz="2800" dirty="0" err="1"/>
              <a:t>дюшек</a:t>
            </a:r>
            <a:r>
              <a:rPr lang="ru-RU" sz="2800" dirty="0"/>
              <a:t>, </a:t>
            </a:r>
            <a:r>
              <a:rPr lang="ru-RU" sz="2800" dirty="0" err="1"/>
              <a:t>нощувка</a:t>
            </a:r>
            <a:r>
              <a:rPr lang="ru-RU" sz="2800" dirty="0"/>
              <a:t> и закуска. </a:t>
            </a:r>
            <a:endParaRPr lang="bg-BG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0D1A6E-3087-4E2B-BD12-7FC439060F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4849" y="5796015"/>
            <a:ext cx="415862" cy="415862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D25E3900-6F84-49C0-A607-D6F71A938B17}"/>
              </a:ext>
            </a:extLst>
          </p:cNvPr>
          <p:cNvSpPr/>
          <p:nvPr/>
        </p:nvSpPr>
        <p:spPr>
          <a:xfrm>
            <a:off x="751840" y="1173480"/>
            <a:ext cx="254000" cy="132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74A595E-60C7-4AEA-A063-8774424871BA}"/>
              </a:ext>
            </a:extLst>
          </p:cNvPr>
          <p:cNvSpPr/>
          <p:nvPr/>
        </p:nvSpPr>
        <p:spPr>
          <a:xfrm>
            <a:off x="751840" y="4556760"/>
            <a:ext cx="254000" cy="132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1517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4A16D-17D9-41E7-9ADB-B2A14B80A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What did we use</a:t>
            </a:r>
            <a:endParaRPr lang="bg-BG" sz="4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3F94AB-E200-47DF-97B9-DFB7BE637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4</a:t>
            </a:fld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D0E14C-C6E7-4F6A-BD7E-A8F300606079}"/>
              </a:ext>
            </a:extLst>
          </p:cNvPr>
          <p:cNvSpPr txBox="1"/>
          <p:nvPr/>
        </p:nvSpPr>
        <p:spPr>
          <a:xfrm>
            <a:off x="995680" y="1968560"/>
            <a:ext cx="8652173" cy="4247317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/>
              <a:t>Spring Boot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/>
              <a:t>Java 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/>
              <a:t>MySQL Workbench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/>
              <a:t>Hibernate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/>
              <a:t>Postman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/>
              <a:t>Git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/>
              <a:t>GitHub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/>
              <a:t>IDE: IntelliJ Idea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/>
              <a:t>Maven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/>
              <a:t>Tomcat</a:t>
            </a:r>
            <a:endParaRPr lang="bg-BG" sz="3000" dirty="0"/>
          </a:p>
          <a:p>
            <a:endParaRPr lang="en-US" sz="3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i="1" dirty="0"/>
              <a:t>APIs and libraries</a:t>
            </a:r>
            <a:r>
              <a:rPr lang="en-US" sz="30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/>
              <a:t>Lombok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 err="1"/>
              <a:t>BCrypt</a:t>
            </a:r>
            <a:endParaRPr lang="en-US" sz="3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/>
              <a:t>Spring Data JPA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 err="1"/>
              <a:t>ModelMapper</a:t>
            </a:r>
            <a:endParaRPr lang="en-US" sz="3000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bg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D11879-D0C4-491F-848B-8A594239EC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4849" y="5796015"/>
            <a:ext cx="415862" cy="415862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092152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DF09F-D883-415E-A455-FA2415CFC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</a:t>
            </a:r>
            <a:endParaRPr lang="bg-BG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010781-3519-42CB-9C8D-FDDB2F602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US" dirty="0"/>
              <a:t>Register</a:t>
            </a:r>
          </a:p>
          <a:p>
            <a:r>
              <a:rPr lang="en-US" dirty="0"/>
              <a:t>Login</a:t>
            </a:r>
          </a:p>
          <a:p>
            <a:r>
              <a:rPr lang="en-US" dirty="0"/>
              <a:t>Logout</a:t>
            </a:r>
          </a:p>
          <a:p>
            <a:r>
              <a:rPr lang="en-US" dirty="0"/>
              <a:t>Delete user</a:t>
            </a:r>
          </a:p>
          <a:p>
            <a:r>
              <a:rPr lang="en-US" dirty="0"/>
              <a:t>Add user photo</a:t>
            </a:r>
          </a:p>
          <a:p>
            <a:r>
              <a:rPr lang="en-US" dirty="0"/>
              <a:t>Delete user photo</a:t>
            </a:r>
          </a:p>
          <a:p>
            <a:r>
              <a:rPr lang="en-US" dirty="0"/>
              <a:t>Forget password</a:t>
            </a:r>
          </a:p>
          <a:p>
            <a:r>
              <a:rPr lang="en-US" dirty="0"/>
              <a:t>Change password</a:t>
            </a:r>
            <a:endParaRPr lang="bg-BG" dirty="0"/>
          </a:p>
          <a:p>
            <a:r>
              <a:rPr lang="en-US" dirty="0"/>
              <a:t>Delete user photo</a:t>
            </a:r>
            <a:endParaRPr lang="bg-BG" dirty="0"/>
          </a:p>
          <a:p>
            <a:r>
              <a:rPr lang="en-US" dirty="0"/>
              <a:t>Edit user photo</a:t>
            </a:r>
          </a:p>
          <a:p>
            <a:r>
              <a:rPr lang="en-US" dirty="0"/>
              <a:t>Edit user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3306A4-FF3A-4FCD-8627-1C1819254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5</a:t>
            </a:fld>
            <a:endParaRPr lang="ru-R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D206E8-A5E2-44CE-A4EB-42256611F5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4849" y="5796015"/>
            <a:ext cx="415862" cy="415862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054" name="Picture 6" descr="user Icon">
            <a:extLst>
              <a:ext uri="{FF2B5EF4-FFF2-40B4-BE49-F238E27FC236}">
                <a16:creationId xmlns:a16="http://schemas.microsoft.com/office/drawing/2014/main" id="{B772FDC0-6F04-48DB-9061-2B966D24EC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4880" y="3070116"/>
            <a:ext cx="2933830" cy="2933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2671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80080-BEF7-4288-B067-30D2D67EC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numCol="2"/>
          <a:lstStyle/>
          <a:p>
            <a:r>
              <a:rPr lang="en-US" dirty="0"/>
              <a:t>Reservation</a:t>
            </a:r>
            <a:endParaRPr lang="bg-BG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1EEE6A-FA01-4764-AFC1-694D08937F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en-US" sz="3000" dirty="0"/>
              <a:t>Make reservation</a:t>
            </a:r>
          </a:p>
          <a:p>
            <a:r>
              <a:rPr lang="en-US" sz="3000" dirty="0"/>
              <a:t>Add payment</a:t>
            </a:r>
          </a:p>
          <a:p>
            <a:r>
              <a:rPr lang="en-US" sz="3000" dirty="0"/>
              <a:t>Cancel reservation</a:t>
            </a:r>
          </a:p>
          <a:p>
            <a:r>
              <a:rPr lang="en-US" sz="3000" dirty="0"/>
              <a:t>Get reservation by id</a:t>
            </a:r>
          </a:p>
          <a:p>
            <a:r>
              <a:rPr lang="en-US" sz="3000" dirty="0"/>
              <a:t>Get payment by id</a:t>
            </a:r>
          </a:p>
          <a:p>
            <a:r>
              <a:rPr lang="en-US" sz="3000" dirty="0"/>
              <a:t>Get payment status by id</a:t>
            </a:r>
          </a:p>
          <a:p>
            <a:r>
              <a:rPr lang="en-US" sz="3000" dirty="0"/>
              <a:t>Confirm payment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5EBBD5-2CE3-4B50-9F00-96693A25C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6</a:t>
            </a:fld>
            <a:endParaRPr lang="ru-R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C6B714-B4A7-482E-87FD-648EAFECF9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4849" y="5796015"/>
            <a:ext cx="415862" cy="415862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C78DDDE-0A74-4EDA-9D74-4650BE752C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2180" y="1836868"/>
            <a:ext cx="4711570" cy="4711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076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F6A32-AF51-4437-B8AA-21FEA6678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Property</a:t>
            </a:r>
            <a:endParaRPr lang="bg-BG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4BF58A-4D0D-4B66-A7FF-EE087506C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en-US" dirty="0"/>
              <a:t>Add property</a:t>
            </a:r>
          </a:p>
          <a:p>
            <a:r>
              <a:rPr lang="en-US" dirty="0"/>
              <a:t>Add photo(s) of property</a:t>
            </a:r>
          </a:p>
          <a:p>
            <a:r>
              <a:rPr lang="en-US" dirty="0"/>
              <a:t>Delete property</a:t>
            </a:r>
          </a:p>
          <a:p>
            <a:r>
              <a:rPr lang="en-US" dirty="0"/>
              <a:t>Delete photo(s)</a:t>
            </a:r>
          </a:p>
          <a:p>
            <a:r>
              <a:rPr lang="en-US" dirty="0"/>
              <a:t>Get property by id</a:t>
            </a:r>
          </a:p>
          <a:p>
            <a:r>
              <a:rPr lang="en-US" dirty="0"/>
              <a:t>Filter by price</a:t>
            </a:r>
          </a:p>
          <a:p>
            <a:r>
              <a:rPr lang="en-US" dirty="0"/>
              <a:t>Filter by characteristic</a:t>
            </a:r>
          </a:p>
          <a:p>
            <a:r>
              <a:rPr lang="en-US" dirty="0"/>
              <a:t>Edit address</a:t>
            </a:r>
          </a:p>
          <a:p>
            <a:pPr algn="just"/>
            <a:r>
              <a:rPr lang="en-US" dirty="0"/>
              <a:t>Add rating</a:t>
            </a:r>
          </a:p>
          <a:p>
            <a:pPr algn="just"/>
            <a:r>
              <a:rPr lang="en-US" dirty="0"/>
              <a:t>Edit characteristic(s)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D2D7A9-2724-4957-9668-BCCA011BE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7</a:t>
            </a:fld>
            <a:endParaRPr lang="ru-R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5BA1F1-9688-4E6E-A54B-E5D61E1124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4849" y="5796015"/>
            <a:ext cx="415862" cy="415862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078" name="Picture 6" descr="Property icon PNG and SVG Vector Free Download">
            <a:extLst>
              <a:ext uri="{FF2B5EF4-FFF2-40B4-BE49-F238E27FC236}">
                <a16:creationId xmlns:a16="http://schemas.microsoft.com/office/drawing/2014/main" id="{0AF77C62-376B-4220-AA1C-C1092465BC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126849"/>
            <a:ext cx="3327043" cy="3139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3405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C7DE5-F5DC-4D29-BBCD-654B5D2C8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  <a:endParaRPr lang="bg-BG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CB56A2-CFA1-41F0-A3E5-A7A430CAF5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review</a:t>
            </a:r>
          </a:p>
          <a:p>
            <a:r>
              <a:rPr lang="en-US" dirty="0"/>
              <a:t>Delete review</a:t>
            </a:r>
          </a:p>
          <a:p>
            <a:r>
              <a:rPr lang="en-US" dirty="0"/>
              <a:t>Get review by id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A73EBB-B6FD-49D3-A0C1-C663818CD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8</a:t>
            </a:fld>
            <a:endParaRPr lang="ru-R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725AD3-8410-4DFB-9CBD-3EDE8468AB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4849" y="5796015"/>
            <a:ext cx="415862" cy="415862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9EAC958-308D-4A0B-9661-031B4C1789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5730" y="1562894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803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006EA29-7E4D-4CC5-9647-F0A5EF7D4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96CF26-F2F9-4C00-96C9-7EE1E666E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8216" y="5876130"/>
            <a:ext cx="6055567" cy="1325563"/>
          </a:xfrm>
        </p:spPr>
        <p:txBody>
          <a:bodyPr>
            <a:normAutofit/>
          </a:bodyPr>
          <a:lstStyle/>
          <a:p>
            <a:r>
              <a:rPr lang="en-US" sz="4000" dirty="0"/>
              <a:t>Diagram of the project</a:t>
            </a:r>
            <a:endParaRPr lang="bg-BG" sz="4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A3121C-00AD-4EF9-B711-7F9B28AA7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9</a:t>
            </a:fld>
            <a:endParaRPr lang="ru-R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8A4929-DE66-4691-8942-90406C6FD0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919" y="315181"/>
            <a:ext cx="415862" cy="415862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5774185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50F309C-DE10-4641-9043-BB7E781AC4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2024DF7-0783-4549-86B7-A48B29FBA9C2}">
  <ds:schemaRefs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terms/"/>
    <ds:schemaRef ds:uri="6dc4bcd6-49db-4c07-9060-8acfc67cef9f"/>
    <ds:schemaRef ds:uri="http://schemas.microsoft.com/sharepoint/v3"/>
    <ds:schemaRef ds:uri="http://purl.org/dc/dcmitype/"/>
    <ds:schemaRef ds:uri="http://schemas.microsoft.com/office/2006/metadata/properties"/>
    <ds:schemaRef ds:uri="http://schemas.microsoft.com/office/infopath/2007/PartnerControls"/>
    <ds:schemaRef ds:uri="fb0879af-3eba-417a-a55a-ffe6dcd6ca77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A6393BED-762D-4FA3-96CF-866F426A04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494</TotalTime>
  <Words>268</Words>
  <Application>Microsoft Office PowerPoint</Application>
  <PresentationFormat>Widescreen</PresentationFormat>
  <Paragraphs>80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Airbnb.com</vt:lpstr>
      <vt:lpstr>Who are we?</vt:lpstr>
      <vt:lpstr>PowerPoint Presentation</vt:lpstr>
      <vt:lpstr>What did we use</vt:lpstr>
      <vt:lpstr>User</vt:lpstr>
      <vt:lpstr>Reservation</vt:lpstr>
      <vt:lpstr>Property</vt:lpstr>
      <vt:lpstr>Review</vt:lpstr>
      <vt:lpstr>Diagram of the project</vt:lpstr>
      <vt:lpstr>PowerPoint Presentation</vt:lpstr>
      <vt:lpstr>Showtime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Tsvetislava Yankova</dc:creator>
  <cp:lastModifiedBy>Tsvetislava Yankova</cp:lastModifiedBy>
  <cp:revision>19</cp:revision>
  <dcterms:created xsi:type="dcterms:W3CDTF">2022-02-24T10:45:50Z</dcterms:created>
  <dcterms:modified xsi:type="dcterms:W3CDTF">2022-02-25T02:10:59Z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