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4"/>
  </p:sldMasterIdLst>
  <p:notesMasterIdLst>
    <p:notesMasterId r:id="rId17"/>
  </p:notesMasterIdLst>
  <p:handoutMasterIdLst>
    <p:handoutMasterId r:id="rId18"/>
  </p:handoutMasterIdLst>
  <p:sldIdLst>
    <p:sldId id="274" r:id="rId5"/>
    <p:sldId id="275" r:id="rId6"/>
    <p:sldId id="277" r:id="rId7"/>
    <p:sldId id="276" r:id="rId8"/>
    <p:sldId id="278" r:id="rId9"/>
    <p:sldId id="279" r:id="rId10"/>
    <p:sldId id="280" r:id="rId11"/>
    <p:sldId id="281" r:id="rId12"/>
    <p:sldId id="283" r:id="rId13"/>
    <p:sldId id="282" r:id="rId14"/>
    <p:sldId id="284" r:id="rId15"/>
    <p:sldId id="28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6F16DC-4B85-44E7-B54B-8CFB20820696}" v="4" dt="2022-02-24T11:41:27.861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74" autoAdjust="0"/>
  </p:normalViewPr>
  <p:slideViewPr>
    <p:cSldViewPr snapToGrid="0" showGuides="1">
      <p:cViewPr varScale="1">
        <p:scale>
          <a:sx n="63" d="100"/>
          <a:sy n="63" d="100"/>
        </p:scale>
        <p:origin x="804" y="3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svetislava Yankova" userId="8ff4ac1e62a41d04" providerId="LiveId" clId="{216F16DC-4B85-44E7-B54B-8CFB20820696}"/>
    <pc:docChg chg="undo redo custSel addSld modSld">
      <pc:chgData name="Tsvetislava Yankova" userId="8ff4ac1e62a41d04" providerId="LiveId" clId="{216F16DC-4B85-44E7-B54B-8CFB20820696}" dt="2022-02-24T11:42:02.261" v="479" actId="20577"/>
      <pc:docMkLst>
        <pc:docMk/>
      </pc:docMkLst>
      <pc:sldChg chg="modSp mod">
        <pc:chgData name="Tsvetislava Yankova" userId="8ff4ac1e62a41d04" providerId="LiveId" clId="{216F16DC-4B85-44E7-B54B-8CFB20820696}" dt="2022-02-24T11:02:28.979" v="75" actId="14100"/>
        <pc:sldMkLst>
          <pc:docMk/>
          <pc:sldMk cId="1260286873" sldId="274"/>
        </pc:sldMkLst>
        <pc:spChg chg="mod">
          <ac:chgData name="Tsvetislava Yankova" userId="8ff4ac1e62a41d04" providerId="LiveId" clId="{216F16DC-4B85-44E7-B54B-8CFB20820696}" dt="2022-02-24T11:01:33.546" v="9" actId="20577"/>
          <ac:spMkLst>
            <pc:docMk/>
            <pc:sldMk cId="1260286873" sldId="274"/>
            <ac:spMk id="71" creationId="{D0CDA7AA-A642-4303-BAA2-5D65939FEBCA}"/>
          </ac:spMkLst>
        </pc:spChg>
        <pc:spChg chg="mod">
          <ac:chgData name="Tsvetislava Yankova" userId="8ff4ac1e62a41d04" providerId="LiveId" clId="{216F16DC-4B85-44E7-B54B-8CFB20820696}" dt="2022-02-24T11:02:28.979" v="75" actId="14100"/>
          <ac:spMkLst>
            <pc:docMk/>
            <pc:sldMk cId="1260286873" sldId="274"/>
            <ac:spMk id="73" creationId="{45E47797-4E5E-4FF0-BE5B-99135C1953BB}"/>
          </ac:spMkLst>
        </pc:spChg>
      </pc:sldChg>
      <pc:sldChg chg="addSp delSp modSp new mod modClrScheme chgLayout">
        <pc:chgData name="Tsvetislava Yankova" userId="8ff4ac1e62a41d04" providerId="LiveId" clId="{216F16DC-4B85-44E7-B54B-8CFB20820696}" dt="2022-02-24T11:14:51.261" v="321" actId="20577"/>
        <pc:sldMkLst>
          <pc:docMk/>
          <pc:sldMk cId="2961581566" sldId="275"/>
        </pc:sldMkLst>
        <pc:spChg chg="del mod ord">
          <ac:chgData name="Tsvetislava Yankova" userId="8ff4ac1e62a41d04" providerId="LiveId" clId="{216F16DC-4B85-44E7-B54B-8CFB20820696}" dt="2022-02-24T11:03:41.319" v="77" actId="700"/>
          <ac:spMkLst>
            <pc:docMk/>
            <pc:sldMk cId="2961581566" sldId="275"/>
            <ac:spMk id="2" creationId="{3908E62B-BED5-4971-8096-B12E43B26F87}"/>
          </ac:spMkLst>
        </pc:spChg>
        <pc:spChg chg="del">
          <ac:chgData name="Tsvetislava Yankova" userId="8ff4ac1e62a41d04" providerId="LiveId" clId="{216F16DC-4B85-44E7-B54B-8CFB20820696}" dt="2022-02-24T11:03:41.319" v="77" actId="700"/>
          <ac:spMkLst>
            <pc:docMk/>
            <pc:sldMk cId="2961581566" sldId="275"/>
            <ac:spMk id="3" creationId="{379992B3-BA61-4304-AB1D-B990B9F27771}"/>
          </ac:spMkLst>
        </pc:spChg>
        <pc:spChg chg="del">
          <ac:chgData name="Tsvetislava Yankova" userId="8ff4ac1e62a41d04" providerId="LiveId" clId="{216F16DC-4B85-44E7-B54B-8CFB20820696}" dt="2022-02-24T11:03:41.319" v="77" actId="700"/>
          <ac:spMkLst>
            <pc:docMk/>
            <pc:sldMk cId="2961581566" sldId="275"/>
            <ac:spMk id="4" creationId="{88B1E6A6-C614-40A7-A305-E0BE0BDB95E7}"/>
          </ac:spMkLst>
        </pc:spChg>
        <pc:spChg chg="mod ord">
          <ac:chgData name="Tsvetislava Yankova" userId="8ff4ac1e62a41d04" providerId="LiveId" clId="{216F16DC-4B85-44E7-B54B-8CFB20820696}" dt="2022-02-24T11:03:41.319" v="77" actId="700"/>
          <ac:spMkLst>
            <pc:docMk/>
            <pc:sldMk cId="2961581566" sldId="275"/>
            <ac:spMk id="5" creationId="{7A6FB2EF-4B31-4433-B968-638FF355AC59}"/>
          </ac:spMkLst>
        </pc:spChg>
        <pc:spChg chg="mod ord">
          <ac:chgData name="Tsvetislava Yankova" userId="8ff4ac1e62a41d04" providerId="LiveId" clId="{216F16DC-4B85-44E7-B54B-8CFB20820696}" dt="2022-02-24T11:03:41.319" v="77" actId="700"/>
          <ac:spMkLst>
            <pc:docMk/>
            <pc:sldMk cId="2961581566" sldId="275"/>
            <ac:spMk id="6" creationId="{19A99E83-DBD1-465C-88AF-4E9109E21D75}"/>
          </ac:spMkLst>
        </pc:spChg>
        <pc:spChg chg="add mod ord">
          <ac:chgData name="Tsvetislava Yankova" userId="8ff4ac1e62a41d04" providerId="LiveId" clId="{216F16DC-4B85-44E7-B54B-8CFB20820696}" dt="2022-02-24T11:14:51.261" v="321" actId="20577"/>
          <ac:spMkLst>
            <pc:docMk/>
            <pc:sldMk cId="2961581566" sldId="275"/>
            <ac:spMk id="7" creationId="{6D42A763-2E89-4ECB-98F8-921027186D8A}"/>
          </ac:spMkLst>
        </pc:spChg>
      </pc:sldChg>
      <pc:sldChg chg="addSp modSp new mod">
        <pc:chgData name="Tsvetislava Yankova" userId="8ff4ac1e62a41d04" providerId="LiveId" clId="{216F16DC-4B85-44E7-B54B-8CFB20820696}" dt="2022-02-24T11:14:34.732" v="319" actId="1035"/>
        <pc:sldMkLst>
          <pc:docMk/>
          <pc:sldMk cId="2092152329" sldId="276"/>
        </pc:sldMkLst>
        <pc:spChg chg="mod">
          <ac:chgData name="Tsvetislava Yankova" userId="8ff4ac1e62a41d04" providerId="LiveId" clId="{216F16DC-4B85-44E7-B54B-8CFB20820696}" dt="2022-02-24T11:14:31.760" v="316" actId="20577"/>
          <ac:spMkLst>
            <pc:docMk/>
            <pc:sldMk cId="2092152329" sldId="276"/>
            <ac:spMk id="2" creationId="{9C34A16D-17D9-41E7-9ADB-B2A14B80A831}"/>
          </ac:spMkLst>
        </pc:spChg>
        <pc:spChg chg="add mod">
          <ac:chgData name="Tsvetislava Yankova" userId="8ff4ac1e62a41d04" providerId="LiveId" clId="{216F16DC-4B85-44E7-B54B-8CFB20820696}" dt="2022-02-24T11:14:34.732" v="319" actId="1035"/>
          <ac:spMkLst>
            <pc:docMk/>
            <pc:sldMk cId="2092152329" sldId="276"/>
            <ac:spMk id="5" creationId="{CAD0E14C-C6E7-4F6A-BD7E-A8F300606079}"/>
          </ac:spMkLst>
        </pc:spChg>
      </pc:sldChg>
      <pc:sldChg chg="addSp delSp modSp new mod">
        <pc:chgData name="Tsvetislava Yankova" userId="8ff4ac1e62a41d04" providerId="LiveId" clId="{216F16DC-4B85-44E7-B54B-8CFB20820696}" dt="2022-02-24T11:22:54.683" v="336" actId="20577"/>
        <pc:sldMkLst>
          <pc:docMk/>
          <pc:sldMk cId="321517751" sldId="277"/>
        </pc:sldMkLst>
        <pc:spChg chg="del mod">
          <ac:chgData name="Tsvetislava Yankova" userId="8ff4ac1e62a41d04" providerId="LiveId" clId="{216F16DC-4B85-44E7-B54B-8CFB20820696}" dt="2022-02-24T11:18:28.506" v="324" actId="478"/>
          <ac:spMkLst>
            <pc:docMk/>
            <pc:sldMk cId="321517751" sldId="277"/>
            <ac:spMk id="2" creationId="{425863A5-6C76-4750-960C-BC03E313B3C2}"/>
          </ac:spMkLst>
        </pc:spChg>
        <pc:spChg chg="add mod">
          <ac:chgData name="Tsvetislava Yankova" userId="8ff4ac1e62a41d04" providerId="LiveId" clId="{216F16DC-4B85-44E7-B54B-8CFB20820696}" dt="2022-02-24T11:22:54.683" v="336" actId="20577"/>
          <ac:spMkLst>
            <pc:docMk/>
            <pc:sldMk cId="321517751" sldId="277"/>
            <ac:spMk id="5" creationId="{2E277BCD-DFB4-4BC5-94CF-15A7B6EB72C5}"/>
          </ac:spMkLst>
        </pc:spChg>
      </pc:sldChg>
      <pc:sldChg chg="addSp delSp modSp new mod">
        <pc:chgData name="Tsvetislava Yankova" userId="8ff4ac1e62a41d04" providerId="LiveId" clId="{216F16DC-4B85-44E7-B54B-8CFB20820696}" dt="2022-02-24T11:27:20.329" v="346"/>
        <pc:sldMkLst>
          <pc:docMk/>
          <pc:sldMk cId="3032671196" sldId="278"/>
        </pc:sldMkLst>
        <pc:spChg chg="mod">
          <ac:chgData name="Tsvetislava Yankova" userId="8ff4ac1e62a41d04" providerId="LiveId" clId="{216F16DC-4B85-44E7-B54B-8CFB20820696}" dt="2022-02-24T11:25:26.807" v="341" actId="20577"/>
          <ac:spMkLst>
            <pc:docMk/>
            <pc:sldMk cId="3032671196" sldId="278"/>
            <ac:spMk id="2" creationId="{92BDF09F-D883-415E-A455-FA2415CFCE01}"/>
          </ac:spMkLst>
        </pc:spChg>
        <pc:spChg chg="add del mod">
          <ac:chgData name="Tsvetislava Yankova" userId="8ff4ac1e62a41d04" providerId="LiveId" clId="{216F16DC-4B85-44E7-B54B-8CFB20820696}" dt="2022-02-24T11:27:20.329" v="346"/>
          <ac:spMkLst>
            <pc:docMk/>
            <pc:sldMk cId="3032671196" sldId="278"/>
            <ac:spMk id="5" creationId="{AF03EA3D-0588-4F25-8050-A5E6FD06BBF3}"/>
          </ac:spMkLst>
        </pc:spChg>
      </pc:sldChg>
      <pc:sldChg chg="modSp new mod">
        <pc:chgData name="Tsvetislava Yankova" userId="8ff4ac1e62a41d04" providerId="LiveId" clId="{216F16DC-4B85-44E7-B54B-8CFB20820696}" dt="2022-02-24T11:28:42.031" v="358" actId="20577"/>
        <pc:sldMkLst>
          <pc:docMk/>
          <pc:sldMk cId="2222076795" sldId="279"/>
        </pc:sldMkLst>
        <pc:spChg chg="mod">
          <ac:chgData name="Tsvetislava Yankova" userId="8ff4ac1e62a41d04" providerId="LiveId" clId="{216F16DC-4B85-44E7-B54B-8CFB20820696}" dt="2022-02-24T11:28:42.031" v="358" actId="20577"/>
          <ac:spMkLst>
            <pc:docMk/>
            <pc:sldMk cId="2222076795" sldId="279"/>
            <ac:spMk id="2" creationId="{1FE80080-BEF7-4288-B067-30D2D67EC4D8}"/>
          </ac:spMkLst>
        </pc:spChg>
      </pc:sldChg>
      <pc:sldChg chg="modSp new mod">
        <pc:chgData name="Tsvetislava Yankova" userId="8ff4ac1e62a41d04" providerId="LiveId" clId="{216F16DC-4B85-44E7-B54B-8CFB20820696}" dt="2022-02-24T11:28:58.005" v="368" actId="20577"/>
        <pc:sldMkLst>
          <pc:docMk/>
          <pc:sldMk cId="1353405885" sldId="280"/>
        </pc:sldMkLst>
        <pc:spChg chg="mod">
          <ac:chgData name="Tsvetislava Yankova" userId="8ff4ac1e62a41d04" providerId="LiveId" clId="{216F16DC-4B85-44E7-B54B-8CFB20820696}" dt="2022-02-24T11:28:58.005" v="368" actId="20577"/>
          <ac:spMkLst>
            <pc:docMk/>
            <pc:sldMk cId="1353405885" sldId="280"/>
            <ac:spMk id="2" creationId="{9D8F6A32-AF51-4437-B8AA-21FEA6678CEB}"/>
          </ac:spMkLst>
        </pc:spChg>
      </pc:sldChg>
      <pc:sldChg chg="modSp new mod">
        <pc:chgData name="Tsvetislava Yankova" userId="8ff4ac1e62a41d04" providerId="LiveId" clId="{216F16DC-4B85-44E7-B54B-8CFB20820696}" dt="2022-02-24T11:29:04.124" v="374" actId="20577"/>
        <pc:sldMkLst>
          <pc:docMk/>
          <pc:sldMk cId="1110803123" sldId="281"/>
        </pc:sldMkLst>
        <pc:spChg chg="mod">
          <ac:chgData name="Tsvetislava Yankova" userId="8ff4ac1e62a41d04" providerId="LiveId" clId="{216F16DC-4B85-44E7-B54B-8CFB20820696}" dt="2022-02-24T11:29:04.124" v="374" actId="20577"/>
          <ac:spMkLst>
            <pc:docMk/>
            <pc:sldMk cId="1110803123" sldId="281"/>
            <ac:spMk id="2" creationId="{024C7DE5-F5DC-4D29-BBCD-654B5D2C8222}"/>
          </ac:spMkLst>
        </pc:spChg>
      </pc:sldChg>
      <pc:sldChg chg="addSp delSp modSp new mod setBg">
        <pc:chgData name="Tsvetislava Yankova" userId="8ff4ac1e62a41d04" providerId="LiveId" clId="{216F16DC-4B85-44E7-B54B-8CFB20820696}" dt="2022-02-24T11:39:56.619" v="403" actId="1076"/>
        <pc:sldMkLst>
          <pc:docMk/>
          <pc:sldMk cId="1963060410" sldId="282"/>
        </pc:sldMkLst>
        <pc:spChg chg="del mod">
          <ac:chgData name="Tsvetislava Yankova" userId="8ff4ac1e62a41d04" providerId="LiveId" clId="{216F16DC-4B85-44E7-B54B-8CFB20820696}" dt="2022-02-24T11:32:56.220" v="377" actId="478"/>
          <ac:spMkLst>
            <pc:docMk/>
            <pc:sldMk cId="1963060410" sldId="282"/>
            <ac:spMk id="2" creationId="{C4344790-A5FE-4A1D-AC64-B5CD4964D7F2}"/>
          </ac:spMkLst>
        </pc:spChg>
        <pc:spChg chg="mod">
          <ac:chgData name="Tsvetislava Yankova" userId="8ff4ac1e62a41d04" providerId="LiveId" clId="{216F16DC-4B85-44E7-B54B-8CFB20820696}" dt="2022-02-24T11:33:05.464" v="381" actId="26606"/>
          <ac:spMkLst>
            <pc:docMk/>
            <pc:sldMk cId="1963060410" sldId="282"/>
            <ac:spMk id="3" creationId="{626E11CD-F9F3-4255-A777-B04537A40FFE}"/>
          </ac:spMkLst>
        </pc:spChg>
        <pc:spChg chg="mod">
          <ac:chgData name="Tsvetislava Yankova" userId="8ff4ac1e62a41d04" providerId="LiveId" clId="{216F16DC-4B85-44E7-B54B-8CFB20820696}" dt="2022-02-24T11:33:05.464" v="381" actId="26606"/>
          <ac:spMkLst>
            <pc:docMk/>
            <pc:sldMk cId="1963060410" sldId="282"/>
            <ac:spMk id="4" creationId="{DA0E2372-1B4B-40E0-B1A1-A65F0F2DDD3C}"/>
          </ac:spMkLst>
        </pc:spChg>
        <pc:spChg chg="add del">
          <ac:chgData name="Tsvetislava Yankova" userId="8ff4ac1e62a41d04" providerId="LiveId" clId="{216F16DC-4B85-44E7-B54B-8CFB20820696}" dt="2022-02-24T11:33:05.454" v="380" actId="26606"/>
          <ac:spMkLst>
            <pc:docMk/>
            <pc:sldMk cId="1963060410" sldId="282"/>
            <ac:spMk id="11" creationId="{F3060C83-F051-4F0E-ABAD-AA0DFC48B218}"/>
          </ac:spMkLst>
        </pc:spChg>
        <pc:spChg chg="add del">
          <ac:chgData name="Tsvetislava Yankova" userId="8ff4ac1e62a41d04" providerId="LiveId" clId="{216F16DC-4B85-44E7-B54B-8CFB20820696}" dt="2022-02-24T11:33:05.454" v="380" actId="26606"/>
          <ac:spMkLst>
            <pc:docMk/>
            <pc:sldMk cId="1963060410" sldId="282"/>
            <ac:spMk id="13" creationId="{83C98ABE-055B-441F-B07E-44F97F083C39}"/>
          </ac:spMkLst>
        </pc:spChg>
        <pc:spChg chg="add del">
          <ac:chgData name="Tsvetislava Yankova" userId="8ff4ac1e62a41d04" providerId="LiveId" clId="{216F16DC-4B85-44E7-B54B-8CFB20820696}" dt="2022-02-24T11:33:05.454" v="380" actId="26606"/>
          <ac:spMkLst>
            <pc:docMk/>
            <pc:sldMk cId="1963060410" sldId="282"/>
            <ac:spMk id="15" creationId="{29FDB030-9B49-4CED-8CCD-4D99382388AC}"/>
          </ac:spMkLst>
        </pc:spChg>
        <pc:spChg chg="add del">
          <ac:chgData name="Tsvetislava Yankova" userId="8ff4ac1e62a41d04" providerId="LiveId" clId="{216F16DC-4B85-44E7-B54B-8CFB20820696}" dt="2022-02-24T11:33:05.454" v="380" actId="26606"/>
          <ac:spMkLst>
            <pc:docMk/>
            <pc:sldMk cId="1963060410" sldId="282"/>
            <ac:spMk id="17" creationId="{3783CA14-24A1-485C-8B30-D6A5D87987AD}"/>
          </ac:spMkLst>
        </pc:spChg>
        <pc:spChg chg="add del">
          <ac:chgData name="Tsvetislava Yankova" userId="8ff4ac1e62a41d04" providerId="LiveId" clId="{216F16DC-4B85-44E7-B54B-8CFB20820696}" dt="2022-02-24T11:33:05.454" v="380" actId="26606"/>
          <ac:spMkLst>
            <pc:docMk/>
            <pc:sldMk cId="1963060410" sldId="282"/>
            <ac:spMk id="19" creationId="{9A97C86A-04D6-40F7-AE84-31AB43E6A846}"/>
          </ac:spMkLst>
        </pc:spChg>
        <pc:spChg chg="add del">
          <ac:chgData name="Tsvetislava Yankova" userId="8ff4ac1e62a41d04" providerId="LiveId" clId="{216F16DC-4B85-44E7-B54B-8CFB20820696}" dt="2022-02-24T11:33:05.454" v="380" actId="26606"/>
          <ac:spMkLst>
            <pc:docMk/>
            <pc:sldMk cId="1963060410" sldId="282"/>
            <ac:spMk id="21" creationId="{FF9F2414-84E8-453E-B1F3-389FDE8192D9}"/>
          </ac:spMkLst>
        </pc:spChg>
        <pc:spChg chg="add del">
          <ac:chgData name="Tsvetislava Yankova" userId="8ff4ac1e62a41d04" providerId="LiveId" clId="{216F16DC-4B85-44E7-B54B-8CFB20820696}" dt="2022-02-24T11:33:05.454" v="380" actId="26606"/>
          <ac:spMkLst>
            <pc:docMk/>
            <pc:sldMk cId="1963060410" sldId="282"/>
            <ac:spMk id="23" creationId="{3ECA69A1-7536-43AC-85EF-C7106179F5ED}"/>
          </ac:spMkLst>
        </pc:spChg>
        <pc:spChg chg="add">
          <ac:chgData name="Tsvetislava Yankova" userId="8ff4ac1e62a41d04" providerId="LiveId" clId="{216F16DC-4B85-44E7-B54B-8CFB20820696}" dt="2022-02-24T11:33:05.464" v="381" actId="26606"/>
          <ac:spMkLst>
            <pc:docMk/>
            <pc:sldMk cId="1963060410" sldId="282"/>
            <ac:spMk id="25" creationId="{86FF76B9-219D-4469-AF87-0236D29032F1}"/>
          </ac:spMkLst>
        </pc:spChg>
        <pc:spChg chg="add">
          <ac:chgData name="Tsvetislava Yankova" userId="8ff4ac1e62a41d04" providerId="LiveId" clId="{216F16DC-4B85-44E7-B54B-8CFB20820696}" dt="2022-02-24T11:33:05.464" v="381" actId="26606"/>
          <ac:spMkLst>
            <pc:docMk/>
            <pc:sldMk cId="1963060410" sldId="282"/>
            <ac:spMk id="28" creationId="{2E80C965-DB6D-4F81-9E9E-B027384D0BD6}"/>
          </ac:spMkLst>
        </pc:spChg>
        <pc:spChg chg="add">
          <ac:chgData name="Tsvetislava Yankova" userId="8ff4ac1e62a41d04" providerId="LiveId" clId="{216F16DC-4B85-44E7-B54B-8CFB20820696}" dt="2022-02-24T11:33:05.464" v="381" actId="26606"/>
          <ac:spMkLst>
            <pc:docMk/>
            <pc:sldMk cId="1963060410" sldId="282"/>
            <ac:spMk id="29" creationId="{633C5E46-DAC5-4661-9C87-22B08E2A512F}"/>
          </ac:spMkLst>
        </pc:spChg>
        <pc:grpChg chg="add">
          <ac:chgData name="Tsvetislava Yankova" userId="8ff4ac1e62a41d04" providerId="LiveId" clId="{216F16DC-4B85-44E7-B54B-8CFB20820696}" dt="2022-02-24T11:33:05.464" v="381" actId="26606"/>
          <ac:grpSpMkLst>
            <pc:docMk/>
            <pc:sldMk cId="1963060410" sldId="282"/>
            <ac:grpSpMk id="26" creationId="{DB88BD78-87E1-424D-B479-C37D8E41B12E}"/>
          </ac:grpSpMkLst>
        </pc:grpChg>
        <pc:picChg chg="add mod ord modCrop">
          <ac:chgData name="Tsvetislava Yankova" userId="8ff4ac1e62a41d04" providerId="LiveId" clId="{216F16DC-4B85-44E7-B54B-8CFB20820696}" dt="2022-02-24T11:34:10.798" v="389" actId="14100"/>
          <ac:picMkLst>
            <pc:docMk/>
            <pc:sldMk cId="1963060410" sldId="282"/>
            <ac:picMk id="6" creationId="{2879E55C-1791-4EB7-AD79-7F6D8A525303}"/>
          </ac:picMkLst>
        </pc:picChg>
        <pc:picChg chg="add mod">
          <ac:chgData name="Tsvetislava Yankova" userId="8ff4ac1e62a41d04" providerId="LiveId" clId="{216F16DC-4B85-44E7-B54B-8CFB20820696}" dt="2022-02-24T11:34:52.993" v="391" actId="1076"/>
          <ac:picMkLst>
            <pc:docMk/>
            <pc:sldMk cId="1963060410" sldId="282"/>
            <ac:picMk id="8" creationId="{0428FBCB-6D74-4212-9075-56318F3BB615}"/>
          </ac:picMkLst>
        </pc:picChg>
        <pc:picChg chg="add mod">
          <ac:chgData name="Tsvetislava Yankova" userId="8ff4ac1e62a41d04" providerId="LiveId" clId="{216F16DC-4B85-44E7-B54B-8CFB20820696}" dt="2022-02-24T11:37:17.510" v="394" actId="1076"/>
          <ac:picMkLst>
            <pc:docMk/>
            <pc:sldMk cId="1963060410" sldId="282"/>
            <ac:picMk id="10" creationId="{1CDB431E-B065-4D1B-8509-40ED1EC38B88}"/>
          </ac:picMkLst>
        </pc:picChg>
        <pc:picChg chg="add mod">
          <ac:chgData name="Tsvetislava Yankova" userId="8ff4ac1e62a41d04" providerId="LiveId" clId="{216F16DC-4B85-44E7-B54B-8CFB20820696}" dt="2022-02-24T11:37:22.152" v="396" actId="1076"/>
          <ac:picMkLst>
            <pc:docMk/>
            <pc:sldMk cId="1963060410" sldId="282"/>
            <ac:picMk id="16" creationId="{82351C53-8CB4-43DE-945A-8D33343C2821}"/>
          </ac:picMkLst>
        </pc:picChg>
        <pc:picChg chg="add">
          <ac:chgData name="Tsvetislava Yankova" userId="8ff4ac1e62a41d04" providerId="LiveId" clId="{216F16DC-4B85-44E7-B54B-8CFB20820696}" dt="2022-02-24T11:37:52.773" v="397" actId="22"/>
          <ac:picMkLst>
            <pc:docMk/>
            <pc:sldMk cId="1963060410" sldId="282"/>
            <ac:picMk id="20" creationId="{47290817-0FEF-4020-BD42-4A0BF3A0D2D2}"/>
          </ac:picMkLst>
        </pc:picChg>
        <pc:picChg chg="add mod">
          <ac:chgData name="Tsvetislava Yankova" userId="8ff4ac1e62a41d04" providerId="LiveId" clId="{216F16DC-4B85-44E7-B54B-8CFB20820696}" dt="2022-02-24T11:38:17.286" v="399" actId="1076"/>
          <ac:picMkLst>
            <pc:docMk/>
            <pc:sldMk cId="1963060410" sldId="282"/>
            <ac:picMk id="24" creationId="{69E91F8C-94E7-4961-A766-0EB4D425606A}"/>
          </ac:picMkLst>
        </pc:picChg>
        <pc:picChg chg="add mod">
          <ac:chgData name="Tsvetislava Yankova" userId="8ff4ac1e62a41d04" providerId="LiveId" clId="{216F16DC-4B85-44E7-B54B-8CFB20820696}" dt="2022-02-24T11:38:43.541" v="401" actId="1076"/>
          <ac:picMkLst>
            <pc:docMk/>
            <pc:sldMk cId="1963060410" sldId="282"/>
            <ac:picMk id="31" creationId="{32F7E301-B411-488D-A3E0-4D1386DADFAC}"/>
          </ac:picMkLst>
        </pc:picChg>
        <pc:picChg chg="add mod">
          <ac:chgData name="Tsvetislava Yankova" userId="8ff4ac1e62a41d04" providerId="LiveId" clId="{216F16DC-4B85-44E7-B54B-8CFB20820696}" dt="2022-02-24T11:39:56.619" v="403" actId="1076"/>
          <ac:picMkLst>
            <pc:docMk/>
            <pc:sldMk cId="1963060410" sldId="282"/>
            <ac:picMk id="33" creationId="{69C13909-BB6F-4BC0-A024-CC71E9041A7C}"/>
          </ac:picMkLst>
        </pc:picChg>
      </pc:sldChg>
      <pc:sldChg chg="modSp new mod">
        <pc:chgData name="Tsvetislava Yankova" userId="8ff4ac1e62a41d04" providerId="LiveId" clId="{216F16DC-4B85-44E7-B54B-8CFB20820696}" dt="2022-02-24T11:40:19.197" v="411" actId="20577"/>
        <pc:sldMkLst>
          <pc:docMk/>
          <pc:sldMk cId="3577418576" sldId="283"/>
        </pc:sldMkLst>
        <pc:spChg chg="mod">
          <ac:chgData name="Tsvetislava Yankova" userId="8ff4ac1e62a41d04" providerId="LiveId" clId="{216F16DC-4B85-44E7-B54B-8CFB20820696}" dt="2022-02-24T11:40:19.197" v="411" actId="20577"/>
          <ac:spMkLst>
            <pc:docMk/>
            <pc:sldMk cId="3577418576" sldId="283"/>
            <ac:spMk id="2" creationId="{3A96CF26-F2F9-4C00-96C9-7EE1E666E8B2}"/>
          </ac:spMkLst>
        </pc:spChg>
      </pc:sldChg>
      <pc:sldChg chg="addSp modSp new mod">
        <pc:chgData name="Tsvetislava Yankova" userId="8ff4ac1e62a41d04" providerId="LiveId" clId="{216F16DC-4B85-44E7-B54B-8CFB20820696}" dt="2022-02-24T11:41:31.872" v="439" actId="20577"/>
        <pc:sldMkLst>
          <pc:docMk/>
          <pc:sldMk cId="2971746594" sldId="284"/>
        </pc:sldMkLst>
        <pc:spChg chg="mod">
          <ac:chgData name="Tsvetislava Yankova" userId="8ff4ac1e62a41d04" providerId="LiveId" clId="{216F16DC-4B85-44E7-B54B-8CFB20820696}" dt="2022-02-24T11:41:21.392" v="436" actId="20577"/>
          <ac:spMkLst>
            <pc:docMk/>
            <pc:sldMk cId="2971746594" sldId="284"/>
            <ac:spMk id="2" creationId="{959EB47A-D8CC-4039-9752-9B568EDA9BEF}"/>
          </ac:spMkLst>
        </pc:spChg>
        <pc:spChg chg="add mod">
          <ac:chgData name="Tsvetislava Yankova" userId="8ff4ac1e62a41d04" providerId="LiveId" clId="{216F16DC-4B85-44E7-B54B-8CFB20820696}" dt="2022-02-24T11:41:31.872" v="439" actId="20577"/>
          <ac:spMkLst>
            <pc:docMk/>
            <pc:sldMk cId="2971746594" sldId="284"/>
            <ac:spMk id="5" creationId="{2105AC87-D911-4350-A5D3-0482AFD00330}"/>
          </ac:spMkLst>
        </pc:spChg>
      </pc:sldChg>
      <pc:sldChg chg="modSp new mod">
        <pc:chgData name="Tsvetislava Yankova" userId="8ff4ac1e62a41d04" providerId="LiveId" clId="{216F16DC-4B85-44E7-B54B-8CFB20820696}" dt="2022-02-24T11:42:02.261" v="479" actId="20577"/>
        <pc:sldMkLst>
          <pc:docMk/>
          <pc:sldMk cId="106142239" sldId="285"/>
        </pc:sldMkLst>
        <pc:spChg chg="mod">
          <ac:chgData name="Tsvetislava Yankova" userId="8ff4ac1e62a41d04" providerId="LiveId" clId="{216F16DC-4B85-44E7-B54B-8CFB20820696}" dt="2022-02-24T11:42:02.261" v="479" actId="20577"/>
          <ac:spMkLst>
            <pc:docMk/>
            <pc:sldMk cId="106142239" sldId="285"/>
            <ac:spMk id="2" creationId="{4BA1F4CD-39E5-4C9F-BEAF-78E9A779B2F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24.02.2022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0007-981E-43F8-9CC7-CA45D8EE9D06}" type="datetimeFigureOut">
              <a:rPr lang="bg-BG" smtClean="0"/>
              <a:t>24.2.2022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FE45C-5E07-4E14-BAD8-04E90D7E5B40}" type="slidenum">
              <a:rPr lang="bg-BG" smtClean="0"/>
              <a:t>‹#›</a:t>
            </a:fld>
            <a:endParaRPr lang="bg-BG"/>
          </a:p>
        </p:txBody>
      </p:sp>
      <p:sp>
        <p:nvSpPr>
          <p:cNvPr id="7" name="Graphic 37">
            <a:extLst>
              <a:ext uri="{FF2B5EF4-FFF2-40B4-BE49-F238E27FC236}">
                <a16:creationId xmlns:a16="http://schemas.microsoft.com/office/drawing/2014/main" id="{6A2F4B5E-A090-46DC-9901-783AFC37EFE0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Graphic 36">
            <a:extLst>
              <a:ext uri="{FF2B5EF4-FFF2-40B4-BE49-F238E27FC236}">
                <a16:creationId xmlns:a16="http://schemas.microsoft.com/office/drawing/2014/main" id="{3A2410DF-AE72-4AC3-B2F2-01AD32F0AC90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340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4509297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8581433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54E0118-EDC1-4A33-8C7B-456F02F22EA9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Graphic 12">
            <a:extLst>
              <a:ext uri="{FF2B5EF4-FFF2-40B4-BE49-F238E27FC236}">
                <a16:creationId xmlns:a16="http://schemas.microsoft.com/office/drawing/2014/main" id="{3B9C1A3F-018D-41B7-92DE-47072517A498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grpSp>
        <p:nvGrpSpPr>
          <p:cNvPr id="9" name="Graphic 39">
            <a:extLst>
              <a:ext uri="{FF2B5EF4-FFF2-40B4-BE49-F238E27FC236}">
                <a16:creationId xmlns:a16="http://schemas.microsoft.com/office/drawing/2014/main" id="{85ACE1E5-DFDB-4C39-AD1E-417520C02B0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870442C-7F3D-4419-AA7A-C97612FE6D4B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0502FE0-DF39-4A09-957E-6AFCF9D4F724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96B67A1-4C83-41C4-94FB-57D43D9C65EA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ADF2F89-F810-43F1-BC00-8C8E480569B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55E2589-96B7-420C-800C-D478AE9487A1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C826A65-5156-4748-9EC6-C24518E2754E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6" name="Graphic 19">
            <a:extLst>
              <a:ext uri="{FF2B5EF4-FFF2-40B4-BE49-F238E27FC236}">
                <a16:creationId xmlns:a16="http://schemas.microsoft.com/office/drawing/2014/main" id="{9AFDCBB2-4005-4F91-89A4-3E272C33DC05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37885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45DF849-D74B-4CF7-95D4-DA7C0953FED1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Graphic 12">
            <a:extLst>
              <a:ext uri="{FF2B5EF4-FFF2-40B4-BE49-F238E27FC236}">
                <a16:creationId xmlns:a16="http://schemas.microsoft.com/office/drawing/2014/main" id="{5DF8BD55-CFA7-4E35-BCC3-FE520AC106E4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61024D3-EB64-45E8-B0A3-EBC5BC854F80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8A5262C-9643-492E-AB3B-72C1F5258190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4122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AD20AB4-0B39-4485-AED7-B0FB176295D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Graphic 12">
            <a:extLst>
              <a:ext uri="{FF2B5EF4-FFF2-40B4-BE49-F238E27FC236}">
                <a16:creationId xmlns:a16="http://schemas.microsoft.com/office/drawing/2014/main" id="{5FBDC460-6105-4ADB-9CB0-771E113928B4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grpSp>
        <p:nvGrpSpPr>
          <p:cNvPr id="10" name="Graphic 39">
            <a:extLst>
              <a:ext uri="{FF2B5EF4-FFF2-40B4-BE49-F238E27FC236}">
                <a16:creationId xmlns:a16="http://schemas.microsoft.com/office/drawing/2014/main" id="{E38930EB-930A-42F6-ADD5-988A614FF43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E097DFB-F632-4C54-AE0C-2EDA4EE33821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375ABBB-70E9-4F46-B7CF-D87DD0799539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D2D56C4-9968-461D-AF64-FCFD6FFEF8C2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ED243DD-61E9-4620-B569-F3C59690623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40858E7-B302-4A99-BC39-7BB61134F1A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A218708-78CE-4D63-B89E-C01EB428B9A1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7" name="Graphic 19">
            <a:extLst>
              <a:ext uri="{FF2B5EF4-FFF2-40B4-BE49-F238E27FC236}">
                <a16:creationId xmlns:a16="http://schemas.microsoft.com/office/drawing/2014/main" id="{B0167824-1F75-4E6A-B94D-723E38C80063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353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24C5C78-FAFB-4DBB-8552-78B174CE5E3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0E29180E-F147-4284-AFFD-E2A6CEE82D3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grpSp>
        <p:nvGrpSpPr>
          <p:cNvPr id="12" name="Graphic 39">
            <a:extLst>
              <a:ext uri="{FF2B5EF4-FFF2-40B4-BE49-F238E27FC236}">
                <a16:creationId xmlns:a16="http://schemas.microsoft.com/office/drawing/2014/main" id="{AF03C8A1-A7C4-47BF-9A17-5CF66E48D2F4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D854784-5671-4056-913E-9AFBADC6106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EB38AD3-10A2-4354-8E4F-1B16D6C0585B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DB992F-D01B-4DD1-9498-B9C94928722E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56FD0E4-5408-408A-92CE-F454BB7A1DBB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B3D8A27-31D9-489B-90ED-82FFEFD1A9BD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09469EE-2700-4CB5-AC7D-B10EE5B9E8D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9" name="Graphic 19">
            <a:extLst>
              <a:ext uri="{FF2B5EF4-FFF2-40B4-BE49-F238E27FC236}">
                <a16:creationId xmlns:a16="http://schemas.microsoft.com/office/drawing/2014/main" id="{DF1DF794-A09E-44D0-A736-D8EBB2472E55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9325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AB729CB-8E5A-4936-82B0-6209252C4839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Graphic 12">
            <a:extLst>
              <a:ext uri="{FF2B5EF4-FFF2-40B4-BE49-F238E27FC236}">
                <a16:creationId xmlns:a16="http://schemas.microsoft.com/office/drawing/2014/main" id="{592AD02A-A824-48E1-B9FC-C58E8F19431D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grpSp>
        <p:nvGrpSpPr>
          <p:cNvPr id="8" name="Graphic 39">
            <a:extLst>
              <a:ext uri="{FF2B5EF4-FFF2-40B4-BE49-F238E27FC236}">
                <a16:creationId xmlns:a16="http://schemas.microsoft.com/office/drawing/2014/main" id="{BF1760B0-954C-4CF9-9226-E37C70A11FD5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C707AB8-17D3-427B-AA2B-836D46C6ACFC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67A506D-FDB4-4D8B-A628-CAFA673A894F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C29C1E6-CA87-4891-8475-C00A8C63F2CB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481D566-D4B6-4D14-9398-BF28B55534DB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2B39BD8-89DB-4482-AA04-302C716D4E7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6ACD3CC-A9AF-40E7-900D-971490AB08DA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5" name="Graphic 19">
            <a:extLst>
              <a:ext uri="{FF2B5EF4-FFF2-40B4-BE49-F238E27FC236}">
                <a16:creationId xmlns:a16="http://schemas.microsoft.com/office/drawing/2014/main" id="{1EB05098-1052-4CC5-8091-D75B5890E172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066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C4BAC5-4FAC-438D-BC6F-79F12EB4F24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Graphic 12">
            <a:extLst>
              <a:ext uri="{FF2B5EF4-FFF2-40B4-BE49-F238E27FC236}">
                <a16:creationId xmlns:a16="http://schemas.microsoft.com/office/drawing/2014/main" id="{3CFE13E3-3CAB-4E68-B42B-EFF99F24569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grpSp>
        <p:nvGrpSpPr>
          <p:cNvPr id="7" name="Graphic 39">
            <a:extLst>
              <a:ext uri="{FF2B5EF4-FFF2-40B4-BE49-F238E27FC236}">
                <a16:creationId xmlns:a16="http://schemas.microsoft.com/office/drawing/2014/main" id="{17E922F6-E714-42B8-8AFA-B65FC9D47E9B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2A5C8BF-5598-43C3-B176-E915D4375934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A8BAE06-95BD-4847-953E-A5764697C84E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7D3BB94-F466-4C6B-ABDF-813DDEA3559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628500E-2E12-4358-8C2E-90C6120BF219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8C41324-D9E7-441B-B8CD-7CE6FC76034D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594787C-7BE5-4908-A986-B07CCF46421C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05019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1274937-2037-41C8-86D8-FCC7618125B3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Graphic 12">
            <a:extLst>
              <a:ext uri="{FF2B5EF4-FFF2-40B4-BE49-F238E27FC236}">
                <a16:creationId xmlns:a16="http://schemas.microsoft.com/office/drawing/2014/main" id="{4EA9809B-818B-4875-A62C-C50B3E4284D4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1E1C895-9B9D-4FE8-97C8-D1F1B2152E86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11" name="Graphic 33">
            <a:extLst>
              <a:ext uri="{FF2B5EF4-FFF2-40B4-BE49-F238E27FC236}">
                <a16:creationId xmlns:a16="http://schemas.microsoft.com/office/drawing/2014/main" id="{9E44B85F-FD2C-4D81-B637-9FA09FB9FE03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15B1A88-676A-4C9D-B17F-BD51E999D168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66D721C-A8E2-48B2-93D9-6D60DDDCF5BE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989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3EA8663-5A6E-4253-B897-190D3A9FA69E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Graphic 12">
            <a:extLst>
              <a:ext uri="{FF2B5EF4-FFF2-40B4-BE49-F238E27FC236}">
                <a16:creationId xmlns:a16="http://schemas.microsoft.com/office/drawing/2014/main" id="{C52B8BB3-4B1F-4F81-ACE4-C769A98ACC07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47325C7-A7ED-4842-B344-CA3BBEED074C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11" name="Graphic 33">
            <a:extLst>
              <a:ext uri="{FF2B5EF4-FFF2-40B4-BE49-F238E27FC236}">
                <a16:creationId xmlns:a16="http://schemas.microsoft.com/office/drawing/2014/main" id="{0FB94053-F277-4C28-A61D-6CFDA3AE0E6B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BCAF652-8E96-4D0C-9DE1-5035A2CA577A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7267CFF-0D94-4E19-AADC-030BC92AD2BA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3287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3786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3" r:id="rId17"/>
    <p:sldLayoutId id="2147483674" r:id="rId18"/>
    <p:sldLayoutId id="2147483664" r:id="rId19"/>
    <p:sldLayoutId id="2147483672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hippendale Vacation Rentals &amp;amp; Homes - New South Wales, Australia | Airbnb">
            <a:extLst>
              <a:ext uri="{FF2B5EF4-FFF2-40B4-BE49-F238E27FC236}">
                <a16:creationId xmlns:a16="http://schemas.microsoft.com/office/drawing/2014/main" id="{FA48F428-B4F3-41BA-AAF5-FDB30B33C2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8" r="-2" b="-2"/>
          <a:stretch/>
        </p:blipFill>
        <p:spPr bwMode="auto"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  <a:solidFill>
            <a:srgbClr val="FFFFFF"/>
          </a:solidFill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ABC0A7-0134-420A-9FA1-B4775020ACD7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A9BC3-3B96-4F9D-87E8-19FF59EA4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495E168-DA5E-4888-8D8A-92B118324C14}" type="slidenum">
              <a:rPr lang="ru-RU" smtClean="0"/>
              <a:pPr>
                <a:spcAft>
                  <a:spcPts val="600"/>
                </a:spcAft>
              </a:pPr>
              <a:t>1</a:t>
            </a:fld>
            <a:endParaRPr lang="ru-RU"/>
          </a:p>
        </p:txBody>
      </p:sp>
      <p:sp>
        <p:nvSpPr>
          <p:cNvPr id="71" name="Title 4">
            <a:extLst>
              <a:ext uri="{FF2B5EF4-FFF2-40B4-BE49-F238E27FC236}">
                <a16:creationId xmlns:a16="http://schemas.microsoft.com/office/drawing/2014/main" id="{D0CDA7AA-A642-4303-BAA2-5D65939FE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Airbnb.com</a:t>
            </a:r>
          </a:p>
        </p:txBody>
      </p:sp>
      <p:sp>
        <p:nvSpPr>
          <p:cNvPr id="73" name="Text Placeholder 5">
            <a:extLst>
              <a:ext uri="{FF2B5EF4-FFF2-40B4-BE49-F238E27FC236}">
                <a16:creationId xmlns:a16="http://schemas.microsoft.com/office/drawing/2014/main" id="{45E47797-4E5E-4FF0-BE5B-99135C195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IT Talents Season 13</a:t>
            </a:r>
          </a:p>
          <a:p>
            <a:pPr algn="ctr"/>
            <a:r>
              <a:rPr lang="en-US" sz="2800" dirty="0"/>
              <a:t>Final Project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488A57-2D93-4A03-A6BF-04EE8A035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998" y="3327096"/>
            <a:ext cx="3211816" cy="32118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3E568FC-725E-40ED-8041-ADB7B95A4C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4849" y="5796015"/>
            <a:ext cx="415862" cy="41586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260286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2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4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879E55C-1791-4EB7-AD79-7F6D8A5253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65" t="669" r="11516" b="2674"/>
          <a:stretch/>
        </p:blipFill>
        <p:spPr>
          <a:xfrm>
            <a:off x="551094" y="847218"/>
            <a:ext cx="5852004" cy="511529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E2372-1B4B-40E0-B1A1-A65F0F2DD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D495E168-DA5E-4888-8D8A-92B118324C14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18" name="Picture 17" descr="Company name&#10;&#10;Description automatically generated">
            <a:extLst>
              <a:ext uri="{FF2B5EF4-FFF2-40B4-BE49-F238E27FC236}">
                <a16:creationId xmlns:a16="http://schemas.microsoft.com/office/drawing/2014/main" id="{D208060D-EE96-490E-A053-4EDF78A0B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4849" y="5796015"/>
            <a:ext cx="415862" cy="41586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9DB5EED-8D26-4639-84C0-796E7D821B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1697" y="792450"/>
            <a:ext cx="2254366" cy="11684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CE2AC8-A1D4-4FFE-A85A-0EBFFF573B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4478" y="759495"/>
            <a:ext cx="1886047" cy="7493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48E1F6-5871-43EA-811C-FA8F4DD852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6822" y="1567980"/>
            <a:ext cx="2114659" cy="39880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51E6FF5-3131-4C88-9E54-21E70C8104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7938" y="2482801"/>
            <a:ext cx="1416123" cy="18923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16F1E5-23C6-4C98-8A6A-0C9789D8A7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30244" y="4027211"/>
            <a:ext cx="1892397" cy="154312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D717792-1D61-47B5-A1CE-219D21E7A7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06876" y="2440970"/>
            <a:ext cx="1663786" cy="116846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A3D4E80-BD8D-4023-B8B1-9BE697F5865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93587" y="4917455"/>
            <a:ext cx="1587582" cy="40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060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EB47A-D8CC-4039-9752-9B568EDA9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Showtime</a:t>
            </a:r>
            <a:endParaRPr lang="bg-BG" sz="5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29640-F646-4CEA-BD7B-D94AD89B0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11</a:t>
            </a:fld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05AC87-D911-4350-A5D3-0482AFD00330}"/>
              </a:ext>
            </a:extLst>
          </p:cNvPr>
          <p:cNvSpPr txBox="1"/>
          <p:nvPr/>
        </p:nvSpPr>
        <p:spPr>
          <a:xfrm>
            <a:off x="956076" y="2466079"/>
            <a:ext cx="1039772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/>
              <a:t>Time to see our Demo! </a:t>
            </a:r>
            <a:endParaRPr lang="bg-BG" sz="7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F9C51A-515C-451E-BA48-04E4495F9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4849" y="5796015"/>
            <a:ext cx="415862" cy="41586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971746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CE7C8A-A60F-4798-A59E-45B1A7DAD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31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339196-4B4E-4D1B-89EB-6A52D7B27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12</a:t>
            </a:fld>
            <a:endParaRPr lang="ru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9B610D-2740-4217-86D0-1C8D988B1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4969" y="6305613"/>
            <a:ext cx="415862" cy="41586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7D2ED98-2D0A-4D5C-8394-47B88895B955}"/>
              </a:ext>
            </a:extLst>
          </p:cNvPr>
          <p:cNvSpPr txBox="1">
            <a:spLocks/>
          </p:cNvSpPr>
          <p:nvPr/>
        </p:nvSpPr>
        <p:spPr>
          <a:xfrm>
            <a:off x="3215100" y="811763"/>
            <a:ext cx="5550685" cy="8344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/>
              <a:t>Thank you!</a:t>
            </a:r>
            <a:endParaRPr lang="bg-BG" sz="6600" dirty="0"/>
          </a:p>
        </p:txBody>
      </p:sp>
    </p:spTree>
    <p:extLst>
      <p:ext uri="{BB962C8B-B14F-4D97-AF65-F5344CB8AC3E}">
        <p14:creationId xmlns:p14="http://schemas.microsoft.com/office/powerpoint/2010/main" val="1719938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D42A763-2E89-4ECB-98F8-921027186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we?</a:t>
            </a:r>
            <a:endParaRPr lang="bg-B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99E83-DBD1-465C-88AF-4E9109E2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2</a:t>
            </a:fld>
            <a:endParaRPr lang="ru-R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0CB57B-B467-42F4-9B2F-D8ECBB2C2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4849" y="5796015"/>
            <a:ext cx="415862" cy="41586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25009A-83DD-4E94-899F-E80C5393BBC9}"/>
              </a:ext>
            </a:extLst>
          </p:cNvPr>
          <p:cNvSpPr txBox="1"/>
          <p:nvPr/>
        </p:nvSpPr>
        <p:spPr>
          <a:xfrm>
            <a:off x="1430969" y="5150047"/>
            <a:ext cx="41036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200" i="1" dirty="0" err="1"/>
              <a:t>Цветислава</a:t>
            </a:r>
            <a:r>
              <a:rPr lang="bg-BG" sz="2200" i="1" dirty="0"/>
              <a:t> Янкова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Студент в </a:t>
            </a:r>
            <a:r>
              <a:rPr lang="ru-RU" dirty="0" err="1"/>
              <a:t>магистърска</a:t>
            </a:r>
            <a:r>
              <a:rPr lang="ru-RU" dirty="0"/>
              <a:t> програма Бизнес информатика, УНСС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 </a:t>
            </a:r>
            <a:r>
              <a:rPr lang="ru-RU" dirty="0" err="1"/>
              <a:t>Предишен</a:t>
            </a:r>
            <a:r>
              <a:rPr lang="ru-RU" dirty="0"/>
              <a:t> опит като </a:t>
            </a:r>
            <a:r>
              <a:rPr lang="ru-RU" dirty="0" err="1"/>
              <a:t>Одитен</a:t>
            </a:r>
            <a:r>
              <a:rPr lang="ru-RU" dirty="0"/>
              <a:t> анализатор в BIG4 компания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504221-B559-4654-9138-59770D6C7531}"/>
              </a:ext>
            </a:extLst>
          </p:cNvPr>
          <p:cNvSpPr txBox="1"/>
          <p:nvPr/>
        </p:nvSpPr>
        <p:spPr>
          <a:xfrm>
            <a:off x="6722725" y="5288547"/>
            <a:ext cx="376428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200" i="1" dirty="0"/>
              <a:t>Ния Попова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/>
              <a:t>Студент в специалност информатика в Софийски университет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2F6050-BA01-469F-8F1F-D618C7C34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399" y="1999953"/>
            <a:ext cx="3005729" cy="30057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1">
                <a:lumMod val="7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6" name="Picture 2" descr="Няма налично описание на снимката.">
            <a:extLst>
              <a:ext uri="{FF2B5EF4-FFF2-40B4-BE49-F238E27FC236}">
                <a16:creationId xmlns:a16="http://schemas.microsoft.com/office/drawing/2014/main" id="{3A13AF90-DBF4-4ECC-A832-B4A29D6D0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725" y="1999953"/>
            <a:ext cx="3005730" cy="30176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1">
                <a:lumMod val="7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61581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F483F-53A6-4AC6-8255-CDB3642F7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3</a:t>
            </a:fld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277BCD-DFB4-4BC5-94CF-15A7B6EB72C5}"/>
              </a:ext>
            </a:extLst>
          </p:cNvPr>
          <p:cNvSpPr txBox="1"/>
          <p:nvPr/>
        </p:nvSpPr>
        <p:spPr>
          <a:xfrm>
            <a:off x="637489" y="935674"/>
            <a:ext cx="846587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	</a:t>
            </a:r>
            <a:r>
              <a:rPr lang="ru-RU" sz="2800" dirty="0" err="1"/>
              <a:t>Airbnb</a:t>
            </a:r>
            <a:r>
              <a:rPr lang="ru-RU" sz="2800" dirty="0"/>
              <a:t> е онлайн платформа, която предлага </a:t>
            </a:r>
            <a:r>
              <a:rPr lang="ru-RU" sz="2800" dirty="0" err="1"/>
              <a:t>обяви</a:t>
            </a:r>
            <a:r>
              <a:rPr lang="ru-RU" sz="2800" dirty="0"/>
              <a:t> за краткосрочно </a:t>
            </a:r>
            <a:r>
              <a:rPr lang="ru-RU" sz="2800" dirty="0" err="1"/>
              <a:t>наемане</a:t>
            </a:r>
            <a:r>
              <a:rPr lang="ru-RU" sz="2800" dirty="0"/>
              <a:t> на жилища по </a:t>
            </a:r>
            <a:r>
              <a:rPr lang="ru-RU" sz="2800" dirty="0" err="1"/>
              <a:t>цял</a:t>
            </a:r>
            <a:r>
              <a:rPr lang="ru-RU" sz="2800" dirty="0"/>
              <a:t> свят. </a:t>
            </a:r>
            <a:r>
              <a:rPr lang="ru-RU" sz="2800" dirty="0" err="1"/>
              <a:t>Всеки</a:t>
            </a:r>
            <a:r>
              <a:rPr lang="ru-RU" sz="2800" dirty="0"/>
              <a:t> може да </a:t>
            </a:r>
            <a:r>
              <a:rPr lang="ru-RU" sz="2800" dirty="0" err="1"/>
              <a:t>пусне</a:t>
            </a:r>
            <a:r>
              <a:rPr lang="ru-RU" sz="2800" dirty="0"/>
              <a:t> </a:t>
            </a:r>
            <a:r>
              <a:rPr lang="ru-RU" sz="2800" dirty="0" err="1"/>
              <a:t>обява</a:t>
            </a:r>
            <a:r>
              <a:rPr lang="ru-RU" sz="2800" dirty="0"/>
              <a:t> за стая, апартамент, вила или </a:t>
            </a:r>
            <a:r>
              <a:rPr lang="ru-RU" sz="2800" dirty="0" err="1"/>
              <a:t>цяла</a:t>
            </a:r>
            <a:r>
              <a:rPr lang="ru-RU" sz="2800" dirty="0"/>
              <a:t> </a:t>
            </a:r>
            <a:r>
              <a:rPr lang="ru-RU" sz="2800" dirty="0" err="1"/>
              <a:t>къща</a:t>
            </a:r>
            <a:r>
              <a:rPr lang="en-US" sz="2800" dirty="0"/>
              <a:t>. </a:t>
            </a:r>
            <a:r>
              <a:rPr lang="bg-BG" sz="2800" dirty="0"/>
              <a:t>Р</a:t>
            </a:r>
            <a:r>
              <a:rPr lang="ru-RU" sz="2800" dirty="0" err="1"/>
              <a:t>олята</a:t>
            </a:r>
            <a:r>
              <a:rPr lang="ru-RU" sz="2800" dirty="0"/>
              <a:t> на </a:t>
            </a:r>
            <a:r>
              <a:rPr lang="ru-RU" sz="2800" dirty="0" err="1"/>
              <a:t>платформата</a:t>
            </a:r>
            <a:r>
              <a:rPr lang="ru-RU" sz="2800" dirty="0"/>
              <a:t> е да </a:t>
            </a:r>
            <a:r>
              <a:rPr lang="ru-RU" sz="2800" dirty="0" err="1"/>
              <a:t>свързва</a:t>
            </a:r>
            <a:r>
              <a:rPr lang="ru-RU" sz="2800" dirty="0"/>
              <a:t> </a:t>
            </a:r>
            <a:r>
              <a:rPr lang="ru-RU" sz="2800" dirty="0" err="1"/>
              <a:t>собствениците</a:t>
            </a:r>
            <a:r>
              <a:rPr lang="ru-RU" sz="2800" dirty="0"/>
              <a:t> и гостите, да предлага </a:t>
            </a:r>
            <a:r>
              <a:rPr lang="ru-RU" sz="2800" dirty="0" err="1"/>
              <a:t>необходимата</a:t>
            </a:r>
            <a:r>
              <a:rPr lang="ru-RU" sz="2800" dirty="0"/>
              <a:t> информация и да </a:t>
            </a:r>
            <a:r>
              <a:rPr lang="ru-RU" sz="2800" dirty="0" err="1"/>
              <a:t>осигурява</a:t>
            </a:r>
            <a:r>
              <a:rPr lang="ru-RU" sz="2800" dirty="0"/>
              <a:t> </a:t>
            </a:r>
            <a:r>
              <a:rPr lang="ru-RU" sz="2800" dirty="0" err="1"/>
              <a:t>обработването</a:t>
            </a:r>
            <a:r>
              <a:rPr lang="ru-RU" sz="2800" dirty="0"/>
              <a:t> на </a:t>
            </a:r>
            <a:r>
              <a:rPr lang="ru-RU" sz="2800" dirty="0" err="1"/>
              <a:t>плащането</a:t>
            </a:r>
            <a:r>
              <a:rPr lang="ru-RU" sz="2800" dirty="0"/>
              <a:t> за </a:t>
            </a:r>
            <a:r>
              <a:rPr lang="ru-RU" sz="2800" dirty="0" err="1"/>
              <a:t>престоя</a:t>
            </a:r>
            <a:r>
              <a:rPr lang="ru-RU" sz="2800" dirty="0"/>
              <a:t>.</a:t>
            </a:r>
          </a:p>
          <a:p>
            <a:endParaRPr lang="ru-RU" sz="2800" dirty="0"/>
          </a:p>
          <a:p>
            <a:r>
              <a:rPr lang="en-US" sz="2800" dirty="0"/>
              <a:t>	</a:t>
            </a:r>
            <a:r>
              <a:rPr lang="ru-RU" sz="2800" dirty="0" err="1"/>
              <a:t>Airbnb</a:t>
            </a:r>
            <a:r>
              <a:rPr lang="ru-RU" sz="2800" dirty="0"/>
              <a:t> е </a:t>
            </a:r>
            <a:r>
              <a:rPr lang="ru-RU" sz="2800" dirty="0" err="1"/>
              <a:t>съкращение</a:t>
            </a:r>
            <a:r>
              <a:rPr lang="ru-RU" sz="2800" dirty="0"/>
              <a:t> от Air </a:t>
            </a:r>
            <a:r>
              <a:rPr lang="ru-RU" sz="2800" dirty="0" err="1"/>
              <a:t>mattress</a:t>
            </a:r>
            <a:r>
              <a:rPr lang="ru-RU" sz="2800" dirty="0"/>
              <a:t>, </a:t>
            </a:r>
            <a:r>
              <a:rPr lang="ru-RU" sz="2800" dirty="0" err="1"/>
              <a:t>bed</a:t>
            </a:r>
            <a:r>
              <a:rPr lang="ru-RU" sz="2800" dirty="0"/>
              <a:t> </a:t>
            </a:r>
            <a:r>
              <a:rPr lang="ru-RU" sz="2800" dirty="0" err="1"/>
              <a:t>and</a:t>
            </a:r>
            <a:r>
              <a:rPr lang="ru-RU" sz="2800" dirty="0"/>
              <a:t> </a:t>
            </a:r>
            <a:r>
              <a:rPr lang="ru-RU" sz="2800" dirty="0" err="1"/>
              <a:t>breakfast</a:t>
            </a:r>
            <a:r>
              <a:rPr lang="ru-RU" sz="2800" dirty="0"/>
              <a:t>, т.е. надуваем </a:t>
            </a:r>
            <a:r>
              <a:rPr lang="ru-RU" sz="2800" dirty="0" err="1"/>
              <a:t>дюшек</a:t>
            </a:r>
            <a:r>
              <a:rPr lang="ru-RU" sz="2800" dirty="0"/>
              <a:t>, </a:t>
            </a:r>
            <a:r>
              <a:rPr lang="ru-RU" sz="2800" dirty="0" err="1"/>
              <a:t>нощувка</a:t>
            </a:r>
            <a:r>
              <a:rPr lang="ru-RU" sz="2800" dirty="0"/>
              <a:t> и закуска. </a:t>
            </a:r>
            <a:endParaRPr lang="bg-BG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0D1A6E-3087-4E2B-BD12-7FC439060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4849" y="5796015"/>
            <a:ext cx="415862" cy="41586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D25E3900-6F84-49C0-A607-D6F71A938B17}"/>
              </a:ext>
            </a:extLst>
          </p:cNvPr>
          <p:cNvSpPr/>
          <p:nvPr/>
        </p:nvSpPr>
        <p:spPr>
          <a:xfrm>
            <a:off x="751840" y="1173480"/>
            <a:ext cx="254000" cy="132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74A595E-60C7-4AEA-A063-8774424871BA}"/>
              </a:ext>
            </a:extLst>
          </p:cNvPr>
          <p:cNvSpPr/>
          <p:nvPr/>
        </p:nvSpPr>
        <p:spPr>
          <a:xfrm>
            <a:off x="751840" y="4556760"/>
            <a:ext cx="254000" cy="132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517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4A16D-17D9-41E7-9ADB-B2A14B80A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What did we use</a:t>
            </a:r>
            <a:endParaRPr lang="bg-BG" sz="4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F94AB-E200-47DF-97B9-DFB7BE637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4</a:t>
            </a:fld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D0E14C-C6E7-4F6A-BD7E-A8F300606079}"/>
              </a:ext>
            </a:extLst>
          </p:cNvPr>
          <p:cNvSpPr txBox="1"/>
          <p:nvPr/>
        </p:nvSpPr>
        <p:spPr>
          <a:xfrm>
            <a:off x="995680" y="1968560"/>
            <a:ext cx="8652173" cy="4247317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Spring Boot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Java 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MySQL Workbench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Hibernate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Postman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IDE: IntelliJ Idea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Maven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Tomcat</a:t>
            </a:r>
            <a:endParaRPr lang="bg-BG" sz="3000" dirty="0"/>
          </a:p>
          <a:p>
            <a:endParaRPr lang="en-US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i="1" dirty="0"/>
              <a:t>APIs and libraries</a:t>
            </a:r>
            <a:r>
              <a:rPr lang="en-US" sz="30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Lombok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err="1"/>
              <a:t>BCrypt</a:t>
            </a:r>
            <a:endParaRPr lang="en-US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Spring Data JPA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err="1"/>
              <a:t>ModelMapper</a:t>
            </a:r>
            <a:endParaRPr lang="en-US" sz="3000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D11879-D0C4-491F-848B-8A594239E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4849" y="5796015"/>
            <a:ext cx="415862" cy="41586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092152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DF09F-D883-415E-A455-FA2415CFC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</a:t>
            </a:r>
            <a:endParaRPr lang="bg-B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010781-3519-42CB-9C8D-FDDB2F602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Register</a:t>
            </a:r>
          </a:p>
          <a:p>
            <a:r>
              <a:rPr lang="en-US" dirty="0"/>
              <a:t>Login</a:t>
            </a:r>
          </a:p>
          <a:p>
            <a:r>
              <a:rPr lang="en-US" dirty="0"/>
              <a:t>Logout</a:t>
            </a:r>
          </a:p>
          <a:p>
            <a:r>
              <a:rPr lang="en-US" dirty="0"/>
              <a:t>Delete user</a:t>
            </a:r>
          </a:p>
          <a:p>
            <a:r>
              <a:rPr lang="en-US" dirty="0"/>
              <a:t>Add user photo</a:t>
            </a:r>
          </a:p>
          <a:p>
            <a:r>
              <a:rPr lang="en-US" dirty="0"/>
              <a:t>Delete user photo</a:t>
            </a:r>
          </a:p>
          <a:p>
            <a:r>
              <a:rPr lang="en-US" dirty="0"/>
              <a:t>Forget password</a:t>
            </a:r>
          </a:p>
          <a:p>
            <a:r>
              <a:rPr lang="en-US" dirty="0"/>
              <a:t>Change password</a:t>
            </a:r>
            <a:endParaRPr lang="bg-BG" dirty="0"/>
          </a:p>
          <a:p>
            <a:r>
              <a:rPr lang="en-US" dirty="0"/>
              <a:t>Delete user photo</a:t>
            </a:r>
            <a:endParaRPr lang="bg-BG" dirty="0"/>
          </a:p>
          <a:p>
            <a:r>
              <a:rPr lang="en-US" dirty="0"/>
              <a:t>Edit user photo</a:t>
            </a:r>
          </a:p>
          <a:p>
            <a:r>
              <a:rPr lang="en-US" dirty="0"/>
              <a:t>Edit user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306A4-FF3A-4FCD-8627-1C1819254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5</a:t>
            </a:fld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D206E8-A5E2-44CE-A4EB-42256611F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4849" y="5796015"/>
            <a:ext cx="415862" cy="41586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54" name="Picture 6" descr="user Icon">
            <a:extLst>
              <a:ext uri="{FF2B5EF4-FFF2-40B4-BE49-F238E27FC236}">
                <a16:creationId xmlns:a16="http://schemas.microsoft.com/office/drawing/2014/main" id="{B772FDC0-6F04-48DB-9061-2B966D24E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880" y="3070116"/>
            <a:ext cx="2933830" cy="293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2671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0080-BEF7-4288-B067-30D2D67EC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2"/>
          <a:lstStyle/>
          <a:p>
            <a:r>
              <a:rPr lang="en-US" dirty="0"/>
              <a:t>Reservation</a:t>
            </a:r>
            <a:endParaRPr lang="bg-B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1EEE6A-FA01-4764-AFC1-694D08937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sz="3000" dirty="0"/>
              <a:t>Make reservation</a:t>
            </a:r>
          </a:p>
          <a:p>
            <a:r>
              <a:rPr lang="en-US" sz="3000" dirty="0"/>
              <a:t>Add payment</a:t>
            </a:r>
          </a:p>
          <a:p>
            <a:r>
              <a:rPr lang="en-US" sz="3000" dirty="0"/>
              <a:t>Cancel reservation</a:t>
            </a:r>
          </a:p>
          <a:p>
            <a:r>
              <a:rPr lang="en-US" sz="3000" dirty="0"/>
              <a:t>Get reservation by id</a:t>
            </a:r>
          </a:p>
          <a:p>
            <a:r>
              <a:rPr lang="en-US" sz="3000" dirty="0"/>
              <a:t>Get payment by id</a:t>
            </a:r>
          </a:p>
          <a:p>
            <a:r>
              <a:rPr lang="en-US" sz="3000" dirty="0"/>
              <a:t>Get payment status by id</a:t>
            </a:r>
          </a:p>
          <a:p>
            <a:r>
              <a:rPr lang="en-US" sz="3000" dirty="0"/>
              <a:t>Confirm payment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EBBD5-2CE3-4B50-9F00-96693A25C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6</a:t>
            </a:fld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C6B714-B4A7-482E-87FD-648EAFECF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4849" y="5796015"/>
            <a:ext cx="415862" cy="41586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78DDDE-0A74-4EDA-9D74-4650BE752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180" y="1836868"/>
            <a:ext cx="4711570" cy="471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076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F6A32-AF51-4437-B8AA-21FEA6678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</a:t>
            </a:r>
            <a:endParaRPr lang="bg-B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4BF58A-4D0D-4B66-A7FF-EE087506C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/>
              <a:t>Add property</a:t>
            </a:r>
          </a:p>
          <a:p>
            <a:r>
              <a:rPr lang="en-US" dirty="0"/>
              <a:t>Add photo(s) of property</a:t>
            </a:r>
          </a:p>
          <a:p>
            <a:r>
              <a:rPr lang="en-US" dirty="0"/>
              <a:t>Delete property</a:t>
            </a:r>
          </a:p>
          <a:p>
            <a:r>
              <a:rPr lang="en-US" dirty="0"/>
              <a:t>Delete photo(s)</a:t>
            </a:r>
          </a:p>
          <a:p>
            <a:r>
              <a:rPr lang="en-US" dirty="0"/>
              <a:t>Get property by id</a:t>
            </a:r>
          </a:p>
          <a:p>
            <a:r>
              <a:rPr lang="en-US" dirty="0"/>
              <a:t>Filter by price</a:t>
            </a:r>
          </a:p>
          <a:p>
            <a:r>
              <a:rPr lang="en-US" dirty="0"/>
              <a:t>Filter by characteristic</a:t>
            </a:r>
          </a:p>
          <a:p>
            <a:r>
              <a:rPr lang="en-US" dirty="0"/>
              <a:t>Edit address</a:t>
            </a:r>
          </a:p>
          <a:p>
            <a:pPr algn="just"/>
            <a:r>
              <a:rPr lang="en-US" dirty="0"/>
              <a:t>Add rating</a:t>
            </a:r>
          </a:p>
          <a:p>
            <a:pPr algn="just"/>
            <a:r>
              <a:rPr lang="en-US" dirty="0"/>
              <a:t>Edit characteristic(s)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2D7A9-2724-4957-9668-BCCA011BE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7</a:t>
            </a:fld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5BA1F1-9688-4E6E-A54B-E5D61E112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4849" y="5796015"/>
            <a:ext cx="415862" cy="41586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078" name="Picture 6" descr="Property icon PNG and SVG Vector Free Download">
            <a:extLst>
              <a:ext uri="{FF2B5EF4-FFF2-40B4-BE49-F238E27FC236}">
                <a16:creationId xmlns:a16="http://schemas.microsoft.com/office/drawing/2014/main" id="{0AF77C62-376B-4220-AA1C-C1092465B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126849"/>
            <a:ext cx="3327043" cy="3139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405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C7DE5-F5DC-4D29-BBCD-654B5D2C8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  <a:endParaRPr lang="bg-B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CB56A2-CFA1-41F0-A3E5-A7A430CAF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review</a:t>
            </a:r>
          </a:p>
          <a:p>
            <a:r>
              <a:rPr lang="en-US" dirty="0"/>
              <a:t>Delete review</a:t>
            </a:r>
          </a:p>
          <a:p>
            <a:r>
              <a:rPr lang="en-US" dirty="0"/>
              <a:t>Get review by 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73EBB-B6FD-49D3-A0C1-C663818CD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8</a:t>
            </a:fld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725AD3-8410-4DFB-9CBD-3EDE8468A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4849" y="5796015"/>
            <a:ext cx="415862" cy="41586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EAC958-308D-4A0B-9661-031B4C178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730" y="1562894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803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66264F0-7B31-431A-BF1F-6D644BAE5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96CF26-F2F9-4C00-96C9-7EE1E666E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319" y="5693568"/>
            <a:ext cx="6055567" cy="1325563"/>
          </a:xfrm>
        </p:spPr>
        <p:txBody>
          <a:bodyPr>
            <a:normAutofit/>
          </a:bodyPr>
          <a:lstStyle/>
          <a:p>
            <a:r>
              <a:rPr lang="en-US" sz="4000" dirty="0"/>
              <a:t>Diagram of the project</a:t>
            </a:r>
            <a:endParaRPr lang="bg-BG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3121C-00AD-4EF9-B711-7F9B28AA7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9</a:t>
            </a:fld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8A4929-DE66-4691-8942-90406C6FD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19" y="315181"/>
            <a:ext cx="415862" cy="41586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577418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024DF7-0783-4549-86B7-A48B29FBA9C2}">
  <ds:schemaRefs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terms/"/>
    <ds:schemaRef ds:uri="6dc4bcd6-49db-4c07-9060-8acfc67cef9f"/>
    <ds:schemaRef ds:uri="http://schemas.microsoft.com/sharepoint/v3"/>
    <ds:schemaRef ds:uri="http://purl.org/dc/dcmitype/"/>
    <ds:schemaRef ds:uri="http://schemas.microsoft.com/office/2006/metadata/properties"/>
    <ds:schemaRef ds:uri="http://schemas.microsoft.com/office/infopath/2007/PartnerControls"/>
    <ds:schemaRef ds:uri="fb0879af-3eba-417a-a55a-ffe6dcd6ca77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491</TotalTime>
  <Words>268</Words>
  <Application>Microsoft Office PowerPoint</Application>
  <PresentationFormat>Widescreen</PresentationFormat>
  <Paragraphs>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Airbnb.com</vt:lpstr>
      <vt:lpstr>Who are we?</vt:lpstr>
      <vt:lpstr>PowerPoint Presentation</vt:lpstr>
      <vt:lpstr>What did we use</vt:lpstr>
      <vt:lpstr>User</vt:lpstr>
      <vt:lpstr>Reservation</vt:lpstr>
      <vt:lpstr>Property</vt:lpstr>
      <vt:lpstr>Review</vt:lpstr>
      <vt:lpstr>Diagram of the project</vt:lpstr>
      <vt:lpstr>PowerPoint Presentation</vt:lpstr>
      <vt:lpstr>Showtime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Tsvetislava Yankova</dc:creator>
  <cp:lastModifiedBy>Tsvetislava Yankova</cp:lastModifiedBy>
  <cp:revision>18</cp:revision>
  <dcterms:created xsi:type="dcterms:W3CDTF">2022-02-24T10:45:50Z</dcterms:created>
  <dcterms:modified xsi:type="dcterms:W3CDTF">2022-02-24T23:26:00Z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