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Krona One"/>
      <p:regular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Jos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t-bold.fntdata"/><Relationship Id="rId22" Type="http://schemas.openxmlformats.org/officeDocument/2006/relationships/font" Target="fonts/Jost-boldItalic.fntdata"/><Relationship Id="rId21" Type="http://schemas.openxmlformats.org/officeDocument/2006/relationships/font" Target="fonts/Jos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Lato-regular.fntdata"/><Relationship Id="rId14" Type="http://schemas.openxmlformats.org/officeDocument/2006/relationships/font" Target="fonts/KronaOne-regular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19" Type="http://schemas.openxmlformats.org/officeDocument/2006/relationships/font" Target="fonts/Jost-regular.fntdata"/><Relationship Id="rId18" Type="http://schemas.openxmlformats.org/officeDocument/2006/relationships/font" Target="fonts/La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g124ca1503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4" name="Google Shape;1394;g124ca1503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1b20512f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1b20512f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1b20512f7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1b20512f7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2e3681f63b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2e3681f63b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e3681f63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2e3681f63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e3681f63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e3681f63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2e3681f63b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2e3681f63b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e3681f63b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e3681f63b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e3681f63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e3681f63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061438"/>
            <a:ext cx="7704000" cy="16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260800" y="2855663"/>
            <a:ext cx="4622400" cy="41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" name="Google Shape;79;p2"/>
          <p:cNvGrpSpPr/>
          <p:nvPr/>
        </p:nvGrpSpPr>
        <p:grpSpPr>
          <a:xfrm flipH="1" rot="10800000">
            <a:off x="8693950" y="0"/>
            <a:ext cx="466800" cy="5143500"/>
            <a:chOff x="-16750" y="0"/>
            <a:chExt cx="466800" cy="5143500"/>
          </a:xfrm>
        </p:grpSpPr>
        <p:sp>
          <p:nvSpPr>
            <p:cNvPr id="80" name="Google Shape;80;p2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-16750" y="0"/>
            <a:ext cx="466800" cy="5143500"/>
            <a:chOff x="-16750" y="0"/>
            <a:chExt cx="466800" cy="5143500"/>
          </a:xfrm>
        </p:grpSpPr>
        <p:sp>
          <p:nvSpPr>
            <p:cNvPr id="90" name="Google Shape;90;p2"/>
            <p:cNvSpPr/>
            <p:nvPr/>
          </p:nvSpPr>
          <p:spPr>
            <a:xfrm flipH="1" rot="10800000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 rot="10800000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 rot="10800000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 rot="10800000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 rot="10800000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 rot="10800000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 rot="10800000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flipH="1" rot="10800000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flipH="1" rot="10800000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1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541" name="Google Shape;541;p11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542" name="Google Shape;542;p11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3" name="Google Shape;543;p11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544" name="Google Shape;544;p11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11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11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11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11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11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11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11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11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11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11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11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11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11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11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11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11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11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11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1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11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11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11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11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11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11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11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11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1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1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11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11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11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11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11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11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11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11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11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11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11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11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11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11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11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1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11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1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11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11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11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11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11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11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11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11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11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11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11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11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11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11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11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11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1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609" name="Google Shape;609;p11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3" name="Google Shape;613;p11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614" name="Google Shape;614;p11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1"/>
          <p:cNvSpPr txBox="1"/>
          <p:nvPr>
            <p:ph hasCustomPrompt="1" type="title"/>
          </p:nvPr>
        </p:nvSpPr>
        <p:spPr>
          <a:xfrm>
            <a:off x="720000" y="1018200"/>
            <a:ext cx="7704000" cy="157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/>
          <p:nvPr>
            <p:ph idx="1" type="subTitle"/>
          </p:nvPr>
        </p:nvSpPr>
        <p:spPr>
          <a:xfrm>
            <a:off x="720000" y="2701425"/>
            <a:ext cx="77040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3" name="Google Shape;623;p13"/>
          <p:cNvSpPr txBox="1"/>
          <p:nvPr>
            <p:ph hasCustomPrompt="1" idx="2" type="title"/>
          </p:nvPr>
        </p:nvSpPr>
        <p:spPr>
          <a:xfrm>
            <a:off x="949088" y="1653675"/>
            <a:ext cx="838800" cy="840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/>
          <p:nvPr>
            <p:ph idx="3" type="title"/>
          </p:nvPr>
        </p:nvSpPr>
        <p:spPr>
          <a:xfrm>
            <a:off x="1940287" y="1653675"/>
            <a:ext cx="2347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940287" y="1996975"/>
            <a:ext cx="23475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hasCustomPrompt="1" idx="4" type="title"/>
          </p:nvPr>
        </p:nvSpPr>
        <p:spPr>
          <a:xfrm>
            <a:off x="949088" y="3260400"/>
            <a:ext cx="838800" cy="838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7" name="Google Shape;627;p13"/>
          <p:cNvSpPr txBox="1"/>
          <p:nvPr>
            <p:ph idx="5" type="title"/>
          </p:nvPr>
        </p:nvSpPr>
        <p:spPr>
          <a:xfrm>
            <a:off x="1940287" y="3259050"/>
            <a:ext cx="2347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6" type="subTitle"/>
          </p:nvPr>
        </p:nvSpPr>
        <p:spPr>
          <a:xfrm>
            <a:off x="1940287" y="3602350"/>
            <a:ext cx="23475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hasCustomPrompt="1" idx="7" type="title"/>
          </p:nvPr>
        </p:nvSpPr>
        <p:spPr>
          <a:xfrm>
            <a:off x="4856212" y="1651100"/>
            <a:ext cx="838800" cy="838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0" name="Google Shape;630;p13"/>
          <p:cNvSpPr txBox="1"/>
          <p:nvPr>
            <p:ph idx="8" type="title"/>
          </p:nvPr>
        </p:nvSpPr>
        <p:spPr>
          <a:xfrm>
            <a:off x="5847412" y="1653675"/>
            <a:ext cx="2347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9" type="subTitle"/>
          </p:nvPr>
        </p:nvSpPr>
        <p:spPr>
          <a:xfrm>
            <a:off x="5847412" y="1996974"/>
            <a:ext cx="23475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hasCustomPrompt="1" idx="13" type="title"/>
          </p:nvPr>
        </p:nvSpPr>
        <p:spPr>
          <a:xfrm>
            <a:off x="4857812" y="3260400"/>
            <a:ext cx="838800" cy="8388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/>
          <p:nvPr>
            <p:ph idx="14" type="title"/>
          </p:nvPr>
        </p:nvSpPr>
        <p:spPr>
          <a:xfrm>
            <a:off x="5847412" y="3259051"/>
            <a:ext cx="2347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4" name="Google Shape;634;p13"/>
          <p:cNvSpPr txBox="1"/>
          <p:nvPr>
            <p:ph idx="15" type="subTitle"/>
          </p:nvPr>
        </p:nvSpPr>
        <p:spPr>
          <a:xfrm>
            <a:off x="5847412" y="3602350"/>
            <a:ext cx="2347500" cy="4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35" name="Google Shape;635;p1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636" name="Google Shape;636;p13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647" name="Google Shape;647;p13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/>
          <p:nvPr>
            <p:ph type="title"/>
          </p:nvPr>
        </p:nvSpPr>
        <p:spPr>
          <a:xfrm>
            <a:off x="1316425" y="3357900"/>
            <a:ext cx="65112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58" name="Google Shape;658;p14"/>
          <p:cNvSpPr txBox="1"/>
          <p:nvPr>
            <p:ph idx="1" type="subTitle"/>
          </p:nvPr>
        </p:nvSpPr>
        <p:spPr>
          <a:xfrm>
            <a:off x="1316425" y="1437300"/>
            <a:ext cx="6511200" cy="17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9" name="Google Shape;659;p14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661" name="Google Shape;661;p14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2" name="Google Shape;662;p14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663" name="Google Shape;663;p14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4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4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4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4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4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14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14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14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14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14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14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14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14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14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4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4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4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4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4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14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14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4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4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4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4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4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4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14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14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14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14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14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14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14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14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14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14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14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14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4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14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14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14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8" name="Google Shape;708;p14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4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4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4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4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4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4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14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14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14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14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14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14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14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14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14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14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4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14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27" name="Google Shape;727;p14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728" name="Google Shape;728;p14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4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14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733" name="Google Shape;733;p14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7" name="Google Shape;737;p14"/>
          <p:cNvGrpSpPr/>
          <p:nvPr/>
        </p:nvGrpSpPr>
        <p:grpSpPr>
          <a:xfrm rot="10800000">
            <a:off x="-94" y="4573100"/>
            <a:ext cx="9144094" cy="570400"/>
            <a:chOff x="-94" y="1100"/>
            <a:chExt cx="9144094" cy="570400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739" name="Google Shape;739;p14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14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14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14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14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14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14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14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2" name="Google Shape;752;p14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3" name="Google Shape;753;p14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4" name="Google Shape;754;p14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5" name="Google Shape;755;p14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14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7" name="Google Shape;757;p14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8" name="Google Shape;758;p14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9" name="Google Shape;759;p14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0" name="Google Shape;760;p14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14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14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3" name="Google Shape;763;p14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14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14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14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14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8" name="Google Shape;768;p14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14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14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14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14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14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14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5" name="Google Shape;775;p14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6" name="Google Shape;776;p14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7" name="Google Shape;777;p14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8" name="Google Shape;778;p14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14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14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14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14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14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14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14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14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14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14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14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14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14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14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14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14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14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5" name="Google Shape;805;p14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806" name="Google Shape;806;p14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4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0" name="Google Shape;810;p14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811" name="Google Shape;811;p14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4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4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4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5"/>
          <p:cNvSpPr txBox="1"/>
          <p:nvPr>
            <p:ph idx="1" type="subTitle"/>
          </p:nvPr>
        </p:nvSpPr>
        <p:spPr>
          <a:xfrm>
            <a:off x="3641711" y="2283094"/>
            <a:ext cx="22455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7" name="Google Shape;817;p15"/>
          <p:cNvSpPr txBox="1"/>
          <p:nvPr>
            <p:ph idx="2" type="subTitle"/>
          </p:nvPr>
        </p:nvSpPr>
        <p:spPr>
          <a:xfrm>
            <a:off x="6033439" y="2283094"/>
            <a:ext cx="22455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8" name="Google Shape;818;p15"/>
          <p:cNvSpPr txBox="1"/>
          <p:nvPr>
            <p:ph hasCustomPrompt="1" type="title"/>
          </p:nvPr>
        </p:nvSpPr>
        <p:spPr>
          <a:xfrm>
            <a:off x="3641711" y="1836774"/>
            <a:ext cx="22455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9" name="Google Shape;819;p15"/>
          <p:cNvSpPr txBox="1"/>
          <p:nvPr>
            <p:ph hasCustomPrompt="1" idx="3" type="title"/>
          </p:nvPr>
        </p:nvSpPr>
        <p:spPr>
          <a:xfrm>
            <a:off x="6033439" y="1836774"/>
            <a:ext cx="22455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0" name="Google Shape;820;p15"/>
          <p:cNvSpPr txBox="1"/>
          <p:nvPr>
            <p:ph idx="4" type="subTitle"/>
          </p:nvPr>
        </p:nvSpPr>
        <p:spPr>
          <a:xfrm>
            <a:off x="3641711" y="3348080"/>
            <a:ext cx="22455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1" name="Google Shape;821;p15"/>
          <p:cNvSpPr txBox="1"/>
          <p:nvPr>
            <p:ph idx="5" type="subTitle"/>
          </p:nvPr>
        </p:nvSpPr>
        <p:spPr>
          <a:xfrm>
            <a:off x="6033437" y="3348080"/>
            <a:ext cx="22455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2" name="Google Shape;822;p15"/>
          <p:cNvSpPr txBox="1"/>
          <p:nvPr>
            <p:ph hasCustomPrompt="1" idx="6" type="title"/>
          </p:nvPr>
        </p:nvSpPr>
        <p:spPr>
          <a:xfrm>
            <a:off x="3641711" y="2922976"/>
            <a:ext cx="22455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5"/>
          <p:cNvSpPr txBox="1"/>
          <p:nvPr>
            <p:ph hasCustomPrompt="1" idx="7" type="title"/>
          </p:nvPr>
        </p:nvSpPr>
        <p:spPr>
          <a:xfrm>
            <a:off x="6033439" y="2922976"/>
            <a:ext cx="2245500" cy="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4" name="Google Shape;824;p15"/>
          <p:cNvSpPr txBox="1"/>
          <p:nvPr>
            <p:ph idx="8" type="subTitle"/>
          </p:nvPr>
        </p:nvSpPr>
        <p:spPr>
          <a:xfrm>
            <a:off x="865061" y="2283075"/>
            <a:ext cx="2630400" cy="14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5" name="Google Shape;825;p15"/>
          <p:cNvSpPr txBox="1"/>
          <p:nvPr>
            <p:ph idx="9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26" name="Google Shape;826;p15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827" name="Google Shape;827;p15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828" name="Google Shape;828;p15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15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838" name="Google Shape;838;p15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5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7" name="Google Shape;847;p15"/>
          <p:cNvSpPr txBox="1"/>
          <p:nvPr>
            <p:ph idx="13" type="subTitle"/>
          </p:nvPr>
        </p:nvSpPr>
        <p:spPr>
          <a:xfrm>
            <a:off x="865061" y="1795950"/>
            <a:ext cx="26304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0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6"/>
          <p:cNvSpPr txBox="1"/>
          <p:nvPr>
            <p:ph type="title"/>
          </p:nvPr>
        </p:nvSpPr>
        <p:spPr>
          <a:xfrm>
            <a:off x="857725" y="2751938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0" name="Google Shape;850;p16"/>
          <p:cNvSpPr txBox="1"/>
          <p:nvPr>
            <p:ph idx="1" type="subTitle"/>
          </p:nvPr>
        </p:nvSpPr>
        <p:spPr>
          <a:xfrm>
            <a:off x="857725" y="3154602"/>
            <a:ext cx="22455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1" name="Google Shape;851;p16"/>
          <p:cNvSpPr txBox="1"/>
          <p:nvPr>
            <p:ph idx="2" type="title"/>
          </p:nvPr>
        </p:nvSpPr>
        <p:spPr>
          <a:xfrm>
            <a:off x="6040775" y="2751938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2" name="Google Shape;852;p16"/>
          <p:cNvSpPr txBox="1"/>
          <p:nvPr>
            <p:ph idx="3" type="subTitle"/>
          </p:nvPr>
        </p:nvSpPr>
        <p:spPr>
          <a:xfrm>
            <a:off x="6040775" y="3154602"/>
            <a:ext cx="22455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3" name="Google Shape;853;p16"/>
          <p:cNvSpPr txBox="1"/>
          <p:nvPr>
            <p:ph idx="4" type="title"/>
          </p:nvPr>
        </p:nvSpPr>
        <p:spPr>
          <a:xfrm>
            <a:off x="3449250" y="2751938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4" name="Google Shape;854;p16"/>
          <p:cNvSpPr txBox="1"/>
          <p:nvPr>
            <p:ph idx="5" type="subTitle"/>
          </p:nvPr>
        </p:nvSpPr>
        <p:spPr>
          <a:xfrm>
            <a:off x="3449250" y="3154602"/>
            <a:ext cx="2245500" cy="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5" name="Google Shape;855;p16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56" name="Google Shape;856;p16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857" name="Google Shape;857;p16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858" name="Google Shape;858;p1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1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868" name="Google Shape;868;p16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9" name="Google Shape;879;p17"/>
          <p:cNvSpPr txBox="1"/>
          <p:nvPr>
            <p:ph idx="2" type="title"/>
          </p:nvPr>
        </p:nvSpPr>
        <p:spPr>
          <a:xfrm>
            <a:off x="5952819" y="3537000"/>
            <a:ext cx="2471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80" name="Google Shape;880;p17"/>
          <p:cNvSpPr txBox="1"/>
          <p:nvPr>
            <p:ph idx="3" type="title"/>
          </p:nvPr>
        </p:nvSpPr>
        <p:spPr>
          <a:xfrm>
            <a:off x="720081" y="3537000"/>
            <a:ext cx="2471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81" name="Google Shape;881;p17"/>
          <p:cNvSpPr txBox="1"/>
          <p:nvPr>
            <p:ph idx="1" type="subTitle"/>
          </p:nvPr>
        </p:nvSpPr>
        <p:spPr>
          <a:xfrm>
            <a:off x="5952819" y="3933600"/>
            <a:ext cx="2471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17"/>
          <p:cNvSpPr txBox="1"/>
          <p:nvPr>
            <p:ph idx="4" type="subTitle"/>
          </p:nvPr>
        </p:nvSpPr>
        <p:spPr>
          <a:xfrm>
            <a:off x="720081" y="3933600"/>
            <a:ext cx="2471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3" name="Google Shape;883;p17"/>
          <p:cNvSpPr txBox="1"/>
          <p:nvPr>
            <p:ph idx="5" type="title"/>
          </p:nvPr>
        </p:nvSpPr>
        <p:spPr>
          <a:xfrm>
            <a:off x="3336450" y="3537000"/>
            <a:ext cx="24711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884" name="Google Shape;884;p17"/>
          <p:cNvSpPr txBox="1"/>
          <p:nvPr>
            <p:ph idx="6" type="subTitle"/>
          </p:nvPr>
        </p:nvSpPr>
        <p:spPr>
          <a:xfrm>
            <a:off x="3336450" y="3933600"/>
            <a:ext cx="2471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5" name="Google Shape;885;p17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886" name="Google Shape;886;p17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887" name="Google Shape;887;p17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6" name="Google Shape;896;p17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897" name="Google Shape;897;p17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7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8" name="Google Shape;908;p18"/>
          <p:cNvSpPr txBox="1"/>
          <p:nvPr>
            <p:ph idx="2" type="title"/>
          </p:nvPr>
        </p:nvSpPr>
        <p:spPr>
          <a:xfrm>
            <a:off x="2478150" y="1487888"/>
            <a:ext cx="18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9" name="Google Shape;909;p18"/>
          <p:cNvSpPr txBox="1"/>
          <p:nvPr>
            <p:ph idx="1" type="subTitle"/>
          </p:nvPr>
        </p:nvSpPr>
        <p:spPr>
          <a:xfrm>
            <a:off x="4418575" y="1487888"/>
            <a:ext cx="302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0" name="Google Shape;910;p18"/>
          <p:cNvSpPr txBox="1"/>
          <p:nvPr>
            <p:ph idx="3" type="title"/>
          </p:nvPr>
        </p:nvSpPr>
        <p:spPr>
          <a:xfrm>
            <a:off x="2478150" y="2285363"/>
            <a:ext cx="18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11" name="Google Shape;911;p18"/>
          <p:cNvSpPr txBox="1"/>
          <p:nvPr>
            <p:ph idx="4" type="subTitle"/>
          </p:nvPr>
        </p:nvSpPr>
        <p:spPr>
          <a:xfrm>
            <a:off x="4418575" y="2285367"/>
            <a:ext cx="302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2" name="Google Shape;912;p18"/>
          <p:cNvSpPr txBox="1"/>
          <p:nvPr>
            <p:ph idx="5" type="title"/>
          </p:nvPr>
        </p:nvSpPr>
        <p:spPr>
          <a:xfrm>
            <a:off x="2478150" y="3082838"/>
            <a:ext cx="18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13" name="Google Shape;913;p18"/>
          <p:cNvSpPr txBox="1"/>
          <p:nvPr>
            <p:ph idx="6" type="subTitle"/>
          </p:nvPr>
        </p:nvSpPr>
        <p:spPr>
          <a:xfrm>
            <a:off x="4418575" y="3082846"/>
            <a:ext cx="302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4" name="Google Shape;914;p18"/>
          <p:cNvSpPr txBox="1"/>
          <p:nvPr>
            <p:ph idx="7" type="title"/>
          </p:nvPr>
        </p:nvSpPr>
        <p:spPr>
          <a:xfrm>
            <a:off x="2478150" y="3880313"/>
            <a:ext cx="187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15" name="Google Shape;915;p18"/>
          <p:cNvSpPr txBox="1"/>
          <p:nvPr>
            <p:ph idx="8" type="subTitle"/>
          </p:nvPr>
        </p:nvSpPr>
        <p:spPr>
          <a:xfrm>
            <a:off x="4418575" y="3880325"/>
            <a:ext cx="302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16" name="Google Shape;916;p18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17" name="Google Shape;917;p18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18" name="Google Shape;918;p18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7" name="Google Shape;927;p18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28" name="Google Shape;928;p18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19"/>
          <p:cNvSpPr txBox="1"/>
          <p:nvPr>
            <p:ph idx="2" type="title"/>
          </p:nvPr>
        </p:nvSpPr>
        <p:spPr>
          <a:xfrm>
            <a:off x="857725" y="2011625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0" name="Google Shape;940;p19"/>
          <p:cNvSpPr txBox="1"/>
          <p:nvPr>
            <p:ph idx="1" type="subTitle"/>
          </p:nvPr>
        </p:nvSpPr>
        <p:spPr>
          <a:xfrm>
            <a:off x="857725" y="2376135"/>
            <a:ext cx="2245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1" name="Google Shape;941;p19"/>
          <p:cNvSpPr txBox="1"/>
          <p:nvPr>
            <p:ph idx="3" type="title"/>
          </p:nvPr>
        </p:nvSpPr>
        <p:spPr>
          <a:xfrm>
            <a:off x="6040775" y="2011625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2" name="Google Shape;942;p19"/>
          <p:cNvSpPr txBox="1"/>
          <p:nvPr>
            <p:ph idx="4" type="subTitle"/>
          </p:nvPr>
        </p:nvSpPr>
        <p:spPr>
          <a:xfrm>
            <a:off x="6040775" y="2376135"/>
            <a:ext cx="2245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3" name="Google Shape;943;p19"/>
          <p:cNvSpPr txBox="1"/>
          <p:nvPr>
            <p:ph idx="5" type="title"/>
          </p:nvPr>
        </p:nvSpPr>
        <p:spPr>
          <a:xfrm>
            <a:off x="3449250" y="2011625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4" name="Google Shape;944;p19"/>
          <p:cNvSpPr txBox="1"/>
          <p:nvPr>
            <p:ph idx="6" type="subTitle"/>
          </p:nvPr>
        </p:nvSpPr>
        <p:spPr>
          <a:xfrm>
            <a:off x="3449250" y="2376135"/>
            <a:ext cx="2245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19"/>
          <p:cNvSpPr txBox="1"/>
          <p:nvPr>
            <p:ph idx="7" type="title"/>
          </p:nvPr>
        </p:nvSpPr>
        <p:spPr>
          <a:xfrm>
            <a:off x="857725" y="3756638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6" name="Google Shape;946;p19"/>
          <p:cNvSpPr txBox="1"/>
          <p:nvPr>
            <p:ph idx="8" type="subTitle"/>
          </p:nvPr>
        </p:nvSpPr>
        <p:spPr>
          <a:xfrm>
            <a:off x="857725" y="4121147"/>
            <a:ext cx="2245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7" name="Google Shape;947;p19"/>
          <p:cNvSpPr txBox="1"/>
          <p:nvPr>
            <p:ph idx="9" type="title"/>
          </p:nvPr>
        </p:nvSpPr>
        <p:spPr>
          <a:xfrm>
            <a:off x="6040775" y="3756638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8" name="Google Shape;948;p19"/>
          <p:cNvSpPr txBox="1"/>
          <p:nvPr>
            <p:ph idx="13" type="subTitle"/>
          </p:nvPr>
        </p:nvSpPr>
        <p:spPr>
          <a:xfrm>
            <a:off x="6040775" y="4121147"/>
            <a:ext cx="2245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9" name="Google Shape;949;p19"/>
          <p:cNvSpPr txBox="1"/>
          <p:nvPr>
            <p:ph idx="14" type="title"/>
          </p:nvPr>
        </p:nvSpPr>
        <p:spPr>
          <a:xfrm>
            <a:off x="3449250" y="3756638"/>
            <a:ext cx="22455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50" name="Google Shape;950;p19"/>
          <p:cNvSpPr txBox="1"/>
          <p:nvPr>
            <p:ph idx="15" type="subTitle"/>
          </p:nvPr>
        </p:nvSpPr>
        <p:spPr>
          <a:xfrm>
            <a:off x="3449250" y="4121147"/>
            <a:ext cx="2245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951" name="Google Shape;951;p19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52" name="Google Shape;952;p19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2" name="Google Shape;962;p19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63" name="Google Shape;963;p19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4" name="Google Shape;974;p20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975" name="Google Shape;975;p20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76" name="Google Shape;976;p20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0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0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0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0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0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0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0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20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86" name="Google Shape;986;p20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0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0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0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0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0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0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3043150" y="1213828"/>
            <a:ext cx="4827600" cy="9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hasCustomPrompt="1" idx="2" type="title"/>
          </p:nvPr>
        </p:nvSpPr>
        <p:spPr>
          <a:xfrm>
            <a:off x="1273250" y="1241332"/>
            <a:ext cx="1463100" cy="1466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/>
          <p:nvPr>
            <p:ph idx="1" type="subTitle"/>
          </p:nvPr>
        </p:nvSpPr>
        <p:spPr>
          <a:xfrm>
            <a:off x="3043150" y="2420475"/>
            <a:ext cx="4827600" cy="41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70" name="Google Shape;170;p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71" name="Google Shape;171;p3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82" name="Google Shape;182;p3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1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997" name="Google Shape;997;p21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998" name="Google Shape;998;p21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9" name="Google Shape;999;p21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000" name="Google Shape;1000;p21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1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1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1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1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1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1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3" name="Google Shape;1023;p21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4" name="Google Shape;1024;p21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5" name="Google Shape;1025;p21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6" name="Google Shape;1026;p21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21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21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21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21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1" name="Google Shape;1031;p21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2" name="Google Shape;1032;p21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1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1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1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1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1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1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5" name="Google Shape;1045;p21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21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1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1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1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1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1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1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1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1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21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8" name="Google Shape;1058;p21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1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1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1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1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1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4" name="Google Shape;1064;p21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065" name="Google Shape;1065;p21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9" name="Google Shape;1069;p21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070" name="Google Shape;1070;p21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74" name="Google Shape;1074;p21"/>
          <p:cNvSpPr txBox="1"/>
          <p:nvPr>
            <p:ph type="title"/>
          </p:nvPr>
        </p:nvSpPr>
        <p:spPr>
          <a:xfrm>
            <a:off x="1132289" y="1781963"/>
            <a:ext cx="30756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5" name="Google Shape;1075;p21"/>
          <p:cNvSpPr txBox="1"/>
          <p:nvPr>
            <p:ph idx="1" type="subTitle"/>
          </p:nvPr>
        </p:nvSpPr>
        <p:spPr>
          <a:xfrm>
            <a:off x="1132289" y="2790038"/>
            <a:ext cx="26970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076" name="Google Shape;1076;p21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077" name="Google Shape;1077;p21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7" name="Google Shape;1087;p21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088" name="Google Shape;1088;p21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_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22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1099" name="Google Shape;1099;p22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100" name="Google Shape;1100;p22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1" name="Google Shape;1101;p22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102" name="Google Shape;1102;p22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2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2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2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22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2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22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22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22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22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22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22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22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22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22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22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22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22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22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22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22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3" name="Google Shape;1123;p22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4" name="Google Shape;1124;p22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22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22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22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22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22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22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22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2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2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2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2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2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2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2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2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22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2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2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2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2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2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2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2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2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2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2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2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2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2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2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2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22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7" name="Google Shape;1157;p22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8" name="Google Shape;1158;p22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2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2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2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2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2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2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2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66" name="Google Shape;1166;p22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167" name="Google Shape;1167;p2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1" name="Google Shape;1171;p22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172" name="Google Shape;1172;p22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6" name="Google Shape;1176;p22"/>
          <p:cNvSpPr txBox="1"/>
          <p:nvPr>
            <p:ph type="title"/>
          </p:nvPr>
        </p:nvSpPr>
        <p:spPr>
          <a:xfrm>
            <a:off x="4890125" y="1136600"/>
            <a:ext cx="33153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77" name="Google Shape;1177;p22"/>
          <p:cNvSpPr txBox="1"/>
          <p:nvPr>
            <p:ph idx="1" type="subTitle"/>
          </p:nvPr>
        </p:nvSpPr>
        <p:spPr>
          <a:xfrm>
            <a:off x="4890125" y="3337575"/>
            <a:ext cx="33153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78" name="Google Shape;1178;p22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179" name="Google Shape;1179;p22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180" name="Google Shape;1180;p22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9" name="Google Shape;1189;p22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190" name="Google Shape;1190;p22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3"/>
          <p:cNvSpPr txBox="1"/>
          <p:nvPr>
            <p:ph type="title"/>
          </p:nvPr>
        </p:nvSpPr>
        <p:spPr>
          <a:xfrm>
            <a:off x="979975" y="1163740"/>
            <a:ext cx="34779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>
                <a:latin typeface="Krona One"/>
                <a:ea typeface="Krona One"/>
                <a:cs typeface="Krona One"/>
                <a:sym typeface="Kron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01" name="Google Shape;1201;p23"/>
          <p:cNvSpPr txBox="1"/>
          <p:nvPr>
            <p:ph idx="1" type="subTitle"/>
          </p:nvPr>
        </p:nvSpPr>
        <p:spPr>
          <a:xfrm>
            <a:off x="979975" y="2052590"/>
            <a:ext cx="34779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02" name="Google Shape;1202;p23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1203" name="Google Shape;1203;p2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4" name="Google Shape;1204;p2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205" name="Google Shape;1205;p2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2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2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2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2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69" name="Google Shape;1269;p23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70" name="Google Shape;1270;p23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71" name="Google Shape;1271;p2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2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281" name="Google Shape;1281;p23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3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3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3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3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3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0" name="Google Shape;1290;p23"/>
          <p:cNvSpPr txBox="1"/>
          <p:nvPr/>
        </p:nvSpPr>
        <p:spPr>
          <a:xfrm>
            <a:off x="4797125" y="1947625"/>
            <a:ext cx="32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24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293" name="Google Shape;1293;p24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94" name="Google Shape;1294;p2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3" name="Google Shape;1303;p2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304" name="Google Shape;1304;p24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5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1315" name="Google Shape;1315;p25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316" name="Google Shape;1316;p25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7" name="Google Shape;1317;p25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318" name="Google Shape;1318;p25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82" name="Google Shape;1382;p25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383" name="Google Shape;1383;p25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720000" y="1152475"/>
            <a:ext cx="385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94" name="Google Shape;194;p4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195" name="Google Shape;195;p4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06" name="Google Shape;206;p4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5"/>
          <p:cNvSpPr txBox="1"/>
          <p:nvPr>
            <p:ph idx="2" type="title"/>
          </p:nvPr>
        </p:nvSpPr>
        <p:spPr>
          <a:xfrm>
            <a:off x="1604525" y="2680700"/>
            <a:ext cx="25668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1" type="subTitle"/>
          </p:nvPr>
        </p:nvSpPr>
        <p:spPr>
          <a:xfrm>
            <a:off x="1604525" y="3100200"/>
            <a:ext cx="25668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5"/>
          <p:cNvSpPr txBox="1"/>
          <p:nvPr>
            <p:ph idx="3" type="title"/>
          </p:nvPr>
        </p:nvSpPr>
        <p:spPr>
          <a:xfrm>
            <a:off x="4972725" y="2680700"/>
            <a:ext cx="25668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5"/>
          <p:cNvSpPr txBox="1"/>
          <p:nvPr>
            <p:ph idx="4" type="subTitle"/>
          </p:nvPr>
        </p:nvSpPr>
        <p:spPr>
          <a:xfrm>
            <a:off x="4972725" y="3100200"/>
            <a:ext cx="25668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1" name="Google Shape;221;p5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22" name="Google Shape;222;p5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33" name="Google Shape;233;p5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45" name="Google Shape;245;p6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56" name="Google Shape;256;p6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/>
          <p:nvPr>
            <p:ph idx="1" type="body"/>
          </p:nvPr>
        </p:nvSpPr>
        <p:spPr>
          <a:xfrm>
            <a:off x="720000" y="1834750"/>
            <a:ext cx="4353000" cy="222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267" name="Google Shape;267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68" name="Google Shape;268;p7"/>
          <p:cNvGrpSpPr/>
          <p:nvPr/>
        </p:nvGrpSpPr>
        <p:grpSpPr>
          <a:xfrm>
            <a:off x="-16750" y="0"/>
            <a:ext cx="9177500" cy="5143500"/>
            <a:chOff x="-16750" y="0"/>
            <a:chExt cx="9177500" cy="5143500"/>
          </a:xfrm>
        </p:grpSpPr>
        <p:grpSp>
          <p:nvGrpSpPr>
            <p:cNvPr id="269" name="Google Shape;269;p7"/>
            <p:cNvGrpSpPr/>
            <p:nvPr/>
          </p:nvGrpSpPr>
          <p:grpSpPr>
            <a:xfrm flipH="1" rot="10800000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70" name="Google Shape;270;p7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7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80" name="Google Shape;280;p7"/>
              <p:cNvSpPr/>
              <p:nvPr/>
            </p:nvSpPr>
            <p:spPr>
              <a:xfrm flipH="1" rot="10800000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flipH="1" rot="10800000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flipH="1" rot="10800000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flipH="1" rot="10800000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flipH="1" rot="10800000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flipH="1" rot="10800000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flipH="1" rot="10800000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flipH="1" rot="10800000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flipH="1" rot="10800000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8"/>
          <p:cNvGrpSpPr/>
          <p:nvPr/>
        </p:nvGrpSpPr>
        <p:grpSpPr>
          <a:xfrm>
            <a:off x="449825" y="1100"/>
            <a:ext cx="8244125" cy="570400"/>
            <a:chOff x="449825" y="1100"/>
            <a:chExt cx="8244125" cy="570400"/>
          </a:xfrm>
        </p:grpSpPr>
        <p:sp>
          <p:nvSpPr>
            <p:cNvPr id="291" name="Google Shape;291;p8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8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293" name="Google Shape;293;p8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7" name="Google Shape;357;p8"/>
          <p:cNvGrpSpPr/>
          <p:nvPr/>
        </p:nvGrpSpPr>
        <p:grpSpPr>
          <a:xfrm flipH="1" rot="10800000">
            <a:off x="8693950" y="0"/>
            <a:ext cx="466800" cy="5143500"/>
            <a:chOff x="-16750" y="0"/>
            <a:chExt cx="466800" cy="5143500"/>
          </a:xfrm>
        </p:grpSpPr>
        <p:sp>
          <p:nvSpPr>
            <p:cNvPr id="358" name="Google Shape;358;p8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8"/>
          <p:cNvGrpSpPr/>
          <p:nvPr/>
        </p:nvGrpSpPr>
        <p:grpSpPr>
          <a:xfrm>
            <a:off x="-16750" y="0"/>
            <a:ext cx="466800" cy="5143500"/>
            <a:chOff x="-16750" y="0"/>
            <a:chExt cx="466800" cy="5143500"/>
          </a:xfrm>
        </p:grpSpPr>
        <p:sp>
          <p:nvSpPr>
            <p:cNvPr id="368" name="Google Shape;368;p8"/>
            <p:cNvSpPr/>
            <p:nvPr/>
          </p:nvSpPr>
          <p:spPr>
            <a:xfrm flipH="1" rot="10800000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 flipH="1" rot="10800000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 flipH="1" rot="10800000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flipH="1" rot="10800000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 flipH="1" rot="10800000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 flipH="1" rot="10800000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 flipH="1" rot="10800000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 flipH="1" rot="10800000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 flipH="1" rot="10800000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8"/>
          <p:cNvSpPr txBox="1"/>
          <p:nvPr>
            <p:ph type="title"/>
          </p:nvPr>
        </p:nvSpPr>
        <p:spPr>
          <a:xfrm>
            <a:off x="1388100" y="1567650"/>
            <a:ext cx="6367800" cy="20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380" name="Google Shape;380;p9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381" name="Google Shape;381;p9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2" name="Google Shape;382;p9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383" name="Google Shape;383;p9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9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9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9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9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9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9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9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7" name="Google Shape;447;p9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448" name="Google Shape;448;p9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2" name="Google Shape;452;p9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453" name="Google Shape;453;p9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7" name="Google Shape;457;p9"/>
          <p:cNvSpPr txBox="1"/>
          <p:nvPr>
            <p:ph type="title"/>
          </p:nvPr>
        </p:nvSpPr>
        <p:spPr>
          <a:xfrm>
            <a:off x="1747188" y="1418745"/>
            <a:ext cx="5649600" cy="76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8" name="Google Shape;458;p9"/>
          <p:cNvSpPr txBox="1"/>
          <p:nvPr>
            <p:ph idx="1" type="subTitle"/>
          </p:nvPr>
        </p:nvSpPr>
        <p:spPr>
          <a:xfrm>
            <a:off x="1747213" y="2285950"/>
            <a:ext cx="5649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0"/>
          <p:cNvGrpSpPr/>
          <p:nvPr/>
        </p:nvGrpSpPr>
        <p:grpSpPr>
          <a:xfrm>
            <a:off x="-94" y="1100"/>
            <a:ext cx="9144094" cy="570400"/>
            <a:chOff x="-94" y="1100"/>
            <a:chExt cx="9144094" cy="570400"/>
          </a:xfrm>
        </p:grpSpPr>
        <p:grpSp>
          <p:nvGrpSpPr>
            <p:cNvPr id="461" name="Google Shape;461;p10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462" name="Google Shape;462;p10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3" name="Google Shape;463;p10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464" name="Google Shape;464;p10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0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0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0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0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10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10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10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10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10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10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10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10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10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10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10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10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10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10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10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10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10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10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10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10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0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10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10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0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0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0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0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529" name="Google Shape;529;p10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0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0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10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534" name="Google Shape;534;p10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8" name="Google Shape;538;p10"/>
          <p:cNvSpPr txBox="1"/>
          <p:nvPr>
            <p:ph idx="1" type="body"/>
          </p:nvPr>
        </p:nvSpPr>
        <p:spPr>
          <a:xfrm>
            <a:off x="720000" y="4028825"/>
            <a:ext cx="77040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26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397" name="Google Shape;1397;p26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26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9" name="Google Shape;1399;p26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6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01" name="Google Shape;1401;p26"/>
          <p:cNvPicPr preferRelativeResize="0"/>
          <p:nvPr/>
        </p:nvPicPr>
        <p:blipFill rotWithShape="1">
          <a:blip r:embed="rId3">
            <a:alphaModFix/>
          </a:blip>
          <a:srcRect b="22262" l="2922" r="0" t="365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2" name="Google Shape;1402;p26"/>
          <p:cNvSpPr txBox="1"/>
          <p:nvPr>
            <p:ph type="ctrTitle"/>
          </p:nvPr>
        </p:nvSpPr>
        <p:spPr>
          <a:xfrm>
            <a:off x="720000" y="726988"/>
            <a:ext cx="7704000" cy="16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MCL60 3D</a:t>
            </a:r>
            <a:endParaRPr sz="4800"/>
          </a:p>
        </p:txBody>
      </p:sp>
      <p:sp>
        <p:nvSpPr>
          <p:cNvPr id="1403" name="Google Shape;1403;p26"/>
          <p:cNvSpPr txBox="1"/>
          <p:nvPr>
            <p:ph idx="1" type="subTitle"/>
          </p:nvPr>
        </p:nvSpPr>
        <p:spPr>
          <a:xfrm>
            <a:off x="2260800" y="2220759"/>
            <a:ext cx="46224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Изготвили: Цветомир Дунев, Христо Чернокожев и Атанас Кънев</a:t>
            </a:r>
            <a:endParaRPr/>
          </a:p>
        </p:txBody>
      </p:sp>
      <p:sp>
        <p:nvSpPr>
          <p:cNvPr id="1404" name="Google Shape;1404;p26"/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7"/>
          <p:cNvSpPr txBox="1"/>
          <p:nvPr>
            <p:ph type="title"/>
          </p:nvPr>
        </p:nvSpPr>
        <p:spPr>
          <a:xfrm>
            <a:off x="720000" y="194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Jost"/>
                <a:ea typeface="Jost"/>
                <a:cs typeface="Jost"/>
                <a:sym typeface="Jost"/>
              </a:rPr>
              <a:t>СЪДЪРЖАНИЕ</a:t>
            </a:r>
            <a:endParaRPr sz="36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10" name="Google Shape;1410;p27"/>
          <p:cNvSpPr txBox="1"/>
          <p:nvPr>
            <p:ph idx="2" type="title"/>
          </p:nvPr>
        </p:nvSpPr>
        <p:spPr>
          <a:xfrm>
            <a:off x="949088" y="1342300"/>
            <a:ext cx="838800" cy="840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1" name="Google Shape;1411;p27"/>
          <p:cNvSpPr txBox="1"/>
          <p:nvPr>
            <p:ph idx="3" type="title"/>
          </p:nvPr>
        </p:nvSpPr>
        <p:spPr>
          <a:xfrm>
            <a:off x="1940275" y="1343200"/>
            <a:ext cx="2347500" cy="8388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Jost"/>
                <a:ea typeface="Jost"/>
                <a:cs typeface="Jost"/>
                <a:sym typeface="Jost"/>
              </a:rPr>
              <a:t>Тема</a:t>
            </a:r>
            <a:endParaRPr sz="30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12" name="Google Shape;1412;p27"/>
          <p:cNvSpPr txBox="1"/>
          <p:nvPr>
            <p:ph idx="4" type="title"/>
          </p:nvPr>
        </p:nvSpPr>
        <p:spPr>
          <a:xfrm>
            <a:off x="949088" y="2412500"/>
            <a:ext cx="838800" cy="838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3" name="Google Shape;1413;p27"/>
          <p:cNvSpPr txBox="1"/>
          <p:nvPr>
            <p:ph idx="5" type="title"/>
          </p:nvPr>
        </p:nvSpPr>
        <p:spPr>
          <a:xfrm>
            <a:off x="1940275" y="2412500"/>
            <a:ext cx="2347500" cy="8406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Jost"/>
                <a:ea typeface="Jost"/>
                <a:cs typeface="Jost"/>
                <a:sym typeface="Jost"/>
              </a:rPr>
              <a:t>Цел</a:t>
            </a:r>
            <a:endParaRPr sz="30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14" name="Google Shape;1414;p27"/>
          <p:cNvSpPr txBox="1"/>
          <p:nvPr>
            <p:ph idx="7" type="title"/>
          </p:nvPr>
        </p:nvSpPr>
        <p:spPr>
          <a:xfrm>
            <a:off x="949112" y="3480900"/>
            <a:ext cx="838800" cy="838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15" name="Google Shape;1415;p27"/>
          <p:cNvSpPr txBox="1"/>
          <p:nvPr>
            <p:ph idx="8" type="title"/>
          </p:nvPr>
        </p:nvSpPr>
        <p:spPr>
          <a:xfrm>
            <a:off x="1940275" y="3483600"/>
            <a:ext cx="2347500" cy="8406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Jost"/>
                <a:ea typeface="Jost"/>
                <a:cs typeface="Jost"/>
                <a:sym typeface="Jost"/>
              </a:rPr>
              <a:t>Как работи проекта</a:t>
            </a:r>
            <a:endParaRPr sz="24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16" name="Google Shape;1416;p27"/>
          <p:cNvSpPr txBox="1"/>
          <p:nvPr>
            <p:ph idx="13" type="title"/>
          </p:nvPr>
        </p:nvSpPr>
        <p:spPr>
          <a:xfrm>
            <a:off x="4811662" y="1343200"/>
            <a:ext cx="838800" cy="838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17" name="Google Shape;1417;p27"/>
          <p:cNvSpPr txBox="1"/>
          <p:nvPr>
            <p:ph idx="14" type="title"/>
          </p:nvPr>
        </p:nvSpPr>
        <p:spPr>
          <a:xfrm>
            <a:off x="5858925" y="1343199"/>
            <a:ext cx="2347500" cy="838800"/>
          </a:xfrm>
          <a:prstGeom prst="rect">
            <a:avLst/>
          </a:prstGeom>
        </p:spPr>
        <p:txBody>
          <a:bodyPr anchorCtr="0" anchor="ctr" bIns="91425" lIns="91425" spcFirstLastPara="1" rIns="900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1418" name="Google Shape;1418;p27"/>
          <p:cNvSpPr txBox="1"/>
          <p:nvPr>
            <p:ph idx="13" type="title"/>
          </p:nvPr>
        </p:nvSpPr>
        <p:spPr>
          <a:xfrm>
            <a:off x="4811662" y="2412500"/>
            <a:ext cx="838800" cy="838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19" name="Google Shape;1419;p27"/>
          <p:cNvSpPr txBox="1"/>
          <p:nvPr/>
        </p:nvSpPr>
        <p:spPr>
          <a:xfrm>
            <a:off x="5858925" y="2413400"/>
            <a:ext cx="2347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Технологии</a:t>
            </a:r>
            <a:endParaRPr sz="30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20" name="Google Shape;1420;p27"/>
          <p:cNvSpPr txBox="1"/>
          <p:nvPr>
            <p:ph idx="13" type="title"/>
          </p:nvPr>
        </p:nvSpPr>
        <p:spPr>
          <a:xfrm>
            <a:off x="4811662" y="3481800"/>
            <a:ext cx="838800" cy="838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21" name="Google Shape;1421;p27"/>
          <p:cNvSpPr txBox="1"/>
          <p:nvPr/>
        </p:nvSpPr>
        <p:spPr>
          <a:xfrm>
            <a:off x="5858925" y="3483600"/>
            <a:ext cx="2565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Процес на работа</a:t>
            </a:r>
            <a:endParaRPr sz="2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8"/>
          <p:cNvSpPr txBox="1"/>
          <p:nvPr>
            <p:ph idx="1" type="subTitle"/>
          </p:nvPr>
        </p:nvSpPr>
        <p:spPr>
          <a:xfrm>
            <a:off x="1840050" y="1503850"/>
            <a:ext cx="5343000" cy="15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Изложение на модел болид McLaren MCL60.</a:t>
            </a:r>
            <a:endParaRPr/>
          </a:p>
        </p:txBody>
      </p:sp>
      <p:sp>
        <p:nvSpPr>
          <p:cNvPr id="1427" name="Google Shape;1427;p28"/>
          <p:cNvSpPr txBox="1"/>
          <p:nvPr/>
        </p:nvSpPr>
        <p:spPr>
          <a:xfrm>
            <a:off x="2908500" y="683950"/>
            <a:ext cx="32061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ТЕМА</a:t>
            </a:r>
            <a:endParaRPr b="1" sz="4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1428" name="Google Shape;14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050" y="2073913"/>
            <a:ext cx="57150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9" name="Google Shape;1429;p28"/>
          <p:cNvSpPr txBox="1"/>
          <p:nvPr>
            <p:ph idx="4294967295" type="title"/>
          </p:nvPr>
        </p:nvSpPr>
        <p:spPr>
          <a:xfrm>
            <a:off x="120231" y="683950"/>
            <a:ext cx="1254600" cy="124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29"/>
          <p:cNvSpPr txBox="1"/>
          <p:nvPr>
            <p:ph idx="1" type="subTitle"/>
          </p:nvPr>
        </p:nvSpPr>
        <p:spPr>
          <a:xfrm>
            <a:off x="1840050" y="1872900"/>
            <a:ext cx="5343000" cy="224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Да се представи моделът MCL60 по интересен начин, използвайки интерактивен сайт.</a:t>
            </a:r>
            <a:endParaRPr/>
          </a:p>
        </p:txBody>
      </p:sp>
      <p:sp>
        <p:nvSpPr>
          <p:cNvPr id="1435" name="Google Shape;1435;p29"/>
          <p:cNvSpPr txBox="1"/>
          <p:nvPr/>
        </p:nvSpPr>
        <p:spPr>
          <a:xfrm>
            <a:off x="2908500" y="822250"/>
            <a:ext cx="32061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ЦЕЛ</a:t>
            </a:r>
            <a:endParaRPr b="1" sz="4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36" name="Google Shape;1436;p29"/>
          <p:cNvSpPr txBox="1"/>
          <p:nvPr>
            <p:ph idx="4294967295" type="title"/>
          </p:nvPr>
        </p:nvSpPr>
        <p:spPr>
          <a:xfrm>
            <a:off x="120231" y="683950"/>
            <a:ext cx="1254600" cy="124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7" name="Google Shape;14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050" y="683950"/>
            <a:ext cx="2172574" cy="14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0"/>
          <p:cNvSpPr txBox="1"/>
          <p:nvPr/>
        </p:nvSpPr>
        <p:spPr>
          <a:xfrm>
            <a:off x="1725450" y="2086800"/>
            <a:ext cx="6500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Как работи проектът</a:t>
            </a:r>
            <a:endParaRPr b="1" sz="4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43" name="Google Shape;1443;p30"/>
          <p:cNvSpPr txBox="1"/>
          <p:nvPr>
            <p:ph idx="4294967295" type="title"/>
          </p:nvPr>
        </p:nvSpPr>
        <p:spPr>
          <a:xfrm>
            <a:off x="385456" y="1948500"/>
            <a:ext cx="1254600" cy="124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1"/>
          <p:cNvSpPr txBox="1"/>
          <p:nvPr/>
        </p:nvSpPr>
        <p:spPr>
          <a:xfrm>
            <a:off x="1898425" y="2086800"/>
            <a:ext cx="6500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LIVE DEMO</a:t>
            </a:r>
            <a:endParaRPr b="1" sz="4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49" name="Google Shape;1449;p31"/>
          <p:cNvSpPr txBox="1"/>
          <p:nvPr>
            <p:ph idx="4294967295" type="title"/>
          </p:nvPr>
        </p:nvSpPr>
        <p:spPr>
          <a:xfrm>
            <a:off x="385456" y="1948500"/>
            <a:ext cx="1254600" cy="124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2"/>
          <p:cNvSpPr txBox="1"/>
          <p:nvPr/>
        </p:nvSpPr>
        <p:spPr>
          <a:xfrm>
            <a:off x="1886875" y="978600"/>
            <a:ext cx="6500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Технологии</a:t>
            </a:r>
            <a:endParaRPr b="1" sz="4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55" name="Google Shape;1455;p32"/>
          <p:cNvSpPr txBox="1"/>
          <p:nvPr>
            <p:ph idx="4294967295" type="title"/>
          </p:nvPr>
        </p:nvSpPr>
        <p:spPr>
          <a:xfrm>
            <a:off x="362381" y="840300"/>
            <a:ext cx="1254600" cy="124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56" name="Google Shape;14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87" y="2436375"/>
            <a:ext cx="3734175" cy="19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7" name="Google Shape;14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250" y="2668349"/>
            <a:ext cx="3734175" cy="133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33"/>
          <p:cNvSpPr txBox="1"/>
          <p:nvPr/>
        </p:nvSpPr>
        <p:spPr>
          <a:xfrm>
            <a:off x="1886875" y="978600"/>
            <a:ext cx="65004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Процес на работа</a:t>
            </a:r>
            <a:endParaRPr b="1" sz="4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63" name="Google Shape;1463;p33"/>
          <p:cNvSpPr txBox="1"/>
          <p:nvPr>
            <p:ph idx="4294967295" type="title"/>
          </p:nvPr>
        </p:nvSpPr>
        <p:spPr>
          <a:xfrm>
            <a:off x="362381" y="840300"/>
            <a:ext cx="1254600" cy="1246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4" name="Google Shape;1464;p33"/>
          <p:cNvSpPr txBox="1"/>
          <p:nvPr/>
        </p:nvSpPr>
        <p:spPr>
          <a:xfrm>
            <a:off x="1951300" y="2086800"/>
            <a:ext cx="62160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HTML - Христо;</a:t>
            </a:r>
            <a:endParaRPr sz="2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CSS - Цветомир, Христо, Атанас;</a:t>
            </a:r>
            <a:endParaRPr sz="2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JS - Цветомир, Атанас;</a:t>
            </a:r>
            <a:endParaRPr sz="2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Spline - Цветомир;</a:t>
            </a:r>
            <a:endParaRPr sz="2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Google Shape;1469;p34"/>
          <p:cNvGrpSpPr/>
          <p:nvPr/>
        </p:nvGrpSpPr>
        <p:grpSpPr>
          <a:xfrm>
            <a:off x="1121475" y="3843025"/>
            <a:ext cx="1221300" cy="570400"/>
            <a:chOff x="670175" y="3809850"/>
            <a:chExt cx="1221300" cy="570400"/>
          </a:xfrm>
        </p:grpSpPr>
        <p:cxnSp>
          <p:nvCxnSpPr>
            <p:cNvPr id="1470" name="Google Shape;1470;p34"/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34"/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34"/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34"/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474" name="Google Shape;1474;p34"/>
          <p:cNvPicPr preferRelativeResize="0"/>
          <p:nvPr/>
        </p:nvPicPr>
        <p:blipFill rotWithShape="1">
          <a:blip r:embed="rId3">
            <a:alphaModFix/>
          </a:blip>
          <a:srcRect b="22262" l="2922" r="0" t="3652"/>
          <a:stretch/>
        </p:blipFill>
        <p:spPr>
          <a:xfrm>
            <a:off x="2260800" y="3793925"/>
            <a:ext cx="4622403" cy="10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34"/>
          <p:cNvSpPr txBox="1"/>
          <p:nvPr>
            <p:ph type="ctrTitle"/>
          </p:nvPr>
        </p:nvSpPr>
        <p:spPr>
          <a:xfrm>
            <a:off x="720000" y="738530"/>
            <a:ext cx="7704000" cy="23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Jost"/>
                <a:ea typeface="Jost"/>
                <a:cs typeface="Jost"/>
                <a:sym typeface="Jost"/>
              </a:rPr>
              <a:t>Благодарим за вниманието!</a:t>
            </a:r>
            <a:endParaRPr sz="4800"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76" name="Google Shape;1476;p34"/>
          <p:cNvSpPr/>
          <p:nvPr/>
        </p:nvSpPr>
        <p:spPr>
          <a:xfrm>
            <a:off x="995525" y="469885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acing training school center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