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F94D2-1387-49E4-9333-70C79B76D33B}" v="108" dt="2023-06-07T11:24:45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38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52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2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4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267325" y="860514"/>
            <a:ext cx="6373812" cy="2865168"/>
          </a:xfrm>
        </p:spPr>
        <p:txBody>
          <a:bodyPr anchor="b">
            <a:normAutofit/>
          </a:bodyPr>
          <a:lstStyle/>
          <a:p>
            <a:r>
              <a:rPr lang="bg-BG" sz="8000"/>
              <a:t>Курсов проект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bg-BG" sz="2600" b="1" dirty="0">
                <a:solidFill>
                  <a:schemeClr val="tx1">
                    <a:lumMod val="85000"/>
                  </a:schemeClr>
                </a:solidFill>
                <a:ea typeface="Source Sans Pro"/>
              </a:rPr>
              <a:t>Изготвен от Марк Петров, Цветомир </a:t>
            </a:r>
            <a:r>
              <a:rPr lang="bg-BG" sz="2600" b="1" dirty="0" err="1">
                <a:solidFill>
                  <a:schemeClr val="tx1">
                    <a:lumMod val="85000"/>
                  </a:schemeClr>
                </a:solidFill>
                <a:ea typeface="Source Sans Pro"/>
              </a:rPr>
              <a:t>Мичов</a:t>
            </a:r>
            <a:r>
              <a:rPr lang="bg-BG" sz="2600" b="1" dirty="0">
                <a:solidFill>
                  <a:schemeClr val="tx1">
                    <a:lumMod val="85000"/>
                  </a:schemeClr>
                </a:solidFill>
                <a:ea typeface="Source Sans Pro"/>
              </a:rPr>
              <a:t>, Дениз Милев, Мартин Стоименов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4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5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5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oup 5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4" name="Rectangle 6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6C875138-DB4E-4B45-AAB9-A904A31A1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3" b="1455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5" name="Rectangle 63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0437E5-1718-7B42-0F22-4FA210FF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7200" kern="1200" err="1">
                <a:latin typeface="+mj-lt"/>
                <a:ea typeface="+mj-ea"/>
                <a:cs typeface="+mj-cs"/>
              </a:rPr>
              <a:t>Архитектури</a:t>
            </a:r>
            <a:endParaRPr lang="en-US" sz="7200" kern="1200">
              <a:latin typeface="+mj-l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34785B-F2D6-4544-4AD7-FF9DE33C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87" y="4052990"/>
            <a:ext cx="5437187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HTML, CSS, PHP, </a:t>
            </a:r>
            <a:r>
              <a:rPr lang="en-US" sz="24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EmailJS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Java Script</a:t>
            </a:r>
            <a:endParaRPr lang="en-US" sz="2400" kern="1200" dirty="0">
              <a:solidFill>
                <a:schemeClr val="tx2"/>
              </a:solidFill>
              <a:latin typeface="+mn-lt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635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AEBC4-FB3E-3F42-19EA-6E5E0EC3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HTML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9AD55E2-AD72-E665-B5D3-90A18134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88449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3DFloatVTI</vt:lpstr>
      <vt:lpstr>Курсов проект</vt:lpstr>
      <vt:lpstr>Архитектури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49</cp:revision>
  <dcterms:created xsi:type="dcterms:W3CDTF">2023-06-07T10:56:32Z</dcterms:created>
  <dcterms:modified xsi:type="dcterms:W3CDTF">2023-06-07T11:25:51Z</dcterms:modified>
</cp:coreProperties>
</file>