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64" r:id="rId3"/>
    <p:sldId id="258" r:id="rId4"/>
    <p:sldId id="367" r:id="rId5"/>
    <p:sldId id="374" r:id="rId6"/>
    <p:sldId id="324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285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6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4" autoAdjust="0"/>
    <p:restoredTop sz="96305" autoAdjust="0"/>
  </p:normalViewPr>
  <p:slideViewPr>
    <p:cSldViewPr snapToGrid="0">
      <p:cViewPr varScale="1">
        <p:scale>
          <a:sx n="112" d="100"/>
          <a:sy n="112" d="100"/>
        </p:scale>
        <p:origin x="14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FEFA-F819-428E-8D8D-1F5816D9BB4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457B-CF1E-4153-A814-9E81A388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457B-CF1E-4153-A814-9E81A3881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D6469FC-EB15-4298-9A44-5C26FA6B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D6469FC-EB15-4298-9A44-5C26FA6B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5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5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738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94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41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aangelov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892" y="2428673"/>
            <a:ext cx="8229600" cy="1524000"/>
          </a:xfrm>
        </p:spPr>
        <p:txBody>
          <a:bodyPr/>
          <a:lstStyle/>
          <a:p>
            <a:r>
              <a:rPr lang="en-US" dirty="0" smtClean="0"/>
              <a:t>Build Test </a:t>
            </a:r>
            <a:r>
              <a:rPr lang="en-US" dirty="0"/>
              <a:t>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0666" y="4212430"/>
            <a:ext cx="6457950" cy="797720"/>
          </a:xfrm>
        </p:spPr>
        <p:txBody>
          <a:bodyPr/>
          <a:lstStyle/>
          <a:p>
            <a:r>
              <a:rPr lang="en-US" dirty="0" smtClean="0"/>
              <a:t>Advanced Topics Test Automation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1026" name="Picture 2" descr="http://www.precisetestingsolution.com/wp-content/uploads/automated-300x28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6" y="2624392"/>
            <a:ext cx="1523501" cy="143717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etsolutions.com/wp-content/uploads/2013/10/autom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27" y="5022352"/>
            <a:ext cx="1475273" cy="147527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885" y="112485"/>
            <a:ext cx="6122310" cy="685800"/>
          </a:xfrm>
        </p:spPr>
        <p:txBody>
          <a:bodyPr/>
          <a:lstStyle/>
          <a:p>
            <a:pPr algn="r"/>
            <a:r>
              <a:rPr lang="en-US" dirty="0" smtClean="0"/>
              <a:t>Framework Core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1" y="931552"/>
            <a:ext cx="7617958" cy="564682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8063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537" y="112484"/>
            <a:ext cx="6972504" cy="685800"/>
          </a:xfrm>
        </p:spPr>
        <p:txBody>
          <a:bodyPr/>
          <a:lstStyle/>
          <a:p>
            <a:pPr algn="r"/>
            <a:r>
              <a:rPr lang="en-US" dirty="0"/>
              <a:t>Abstraction-Services</a:t>
            </a:r>
            <a:r>
              <a:rPr lang="en-US" dirty="0"/>
              <a:t>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9" y="1534885"/>
            <a:ext cx="8764332" cy="411139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042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880" y="68097"/>
            <a:ext cx="7367438" cy="685800"/>
          </a:xfrm>
        </p:spPr>
        <p:txBody>
          <a:bodyPr/>
          <a:lstStyle/>
          <a:p>
            <a:pPr algn="r"/>
            <a:r>
              <a:rPr lang="en-US" dirty="0" smtClean="0"/>
              <a:t>Abstraction-Interfaces (</a:t>
            </a:r>
            <a:r>
              <a:rPr lang="en-US" dirty="0"/>
              <a:t>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38" y="923609"/>
            <a:ext cx="6169380" cy="577337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394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678" y="112485"/>
            <a:ext cx="7216517" cy="685800"/>
          </a:xfrm>
        </p:spPr>
        <p:txBody>
          <a:bodyPr/>
          <a:lstStyle/>
          <a:p>
            <a:pPr algn="r"/>
            <a:r>
              <a:rPr lang="en-US" dirty="0" smtClean="0"/>
              <a:t>Abstraction-Dynamic (3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3" y="930729"/>
            <a:ext cx="8754803" cy="560169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20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2605" y="99771"/>
            <a:ext cx="7086600" cy="838200"/>
          </a:xfrm>
        </p:spPr>
        <p:txBody>
          <a:bodyPr/>
          <a:lstStyle/>
          <a:p>
            <a:r>
              <a:rPr lang="en-US" dirty="0"/>
              <a:t>Test Automation Framework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Anton Angelov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Senior QA Engineer @</a:t>
            </a:r>
            <a:br>
              <a:rPr lang="en-US" sz="2400" dirty="0"/>
            </a:br>
            <a:r>
              <a:rPr lang="en-US" sz="2400" dirty="0"/>
              <a:t>Licensing </a:t>
            </a:r>
            <a:r>
              <a:rPr lang="en-US" sz="2400" dirty="0" smtClean="0"/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Blog: </a:t>
            </a:r>
            <a:r>
              <a:rPr lang="en-US" sz="2400" dirty="0" smtClean="0">
                <a:hlinkClick r:id="rId2"/>
              </a:rPr>
              <a:t>http://aangelov.com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scontent-b-fra.xx.fbcdn.net/hphotos-xpa1/v/t1.0-9/1240607_619903604699014_1132044917_n.jpg?oh=0be421d293662d025e103ae267146187&amp;oe=54C0C2F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0" t="8072" r="5542" b="6175"/>
          <a:stretch/>
        </p:blipFill>
        <p:spPr bwMode="auto">
          <a:xfrm>
            <a:off x="6115050" y="1110342"/>
            <a:ext cx="1755322" cy="208189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Page Object Pattern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Base Test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Framework Extension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Framework Scratch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More abstraction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img-9gag-lol.9cache.com/photo/2142854_220x1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1" y="3737841"/>
            <a:ext cx="3924734" cy="258675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59529" y="76200"/>
            <a:ext cx="6155871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14400"/>
            <a:ext cx="8686800" cy="33202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algn="l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Reusability Code</a:t>
            </a:r>
          </a:p>
          <a:p>
            <a:pPr marL="282575" indent="-282575" algn="l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Separation of Concerns – Core + Test Logic</a:t>
            </a:r>
          </a:p>
          <a:p>
            <a:pPr marL="282575" indent="-282575" algn="l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Easier Writing</a:t>
            </a:r>
          </a:p>
          <a:p>
            <a:pPr marL="282575" indent="-282575" algn="l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Maintainability</a:t>
            </a:r>
          </a:p>
          <a:p>
            <a:endParaRPr lang="en-US" dirty="0"/>
          </a:p>
        </p:txBody>
      </p:sp>
      <p:pic>
        <p:nvPicPr>
          <p:cNvPr id="1026" name="Picture 2" descr="https://d15mj6e6qmt1na.cloudfront.net/files/images/0217/7966/funny_orkut_scraps_funny_baby_faces_confi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327111"/>
            <a:ext cx="2667000" cy="30306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59529" y="76200"/>
            <a:ext cx="6155871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1509712"/>
            <a:ext cx="8277225" cy="45243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179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433" y="1676400"/>
            <a:ext cx="7696201" cy="685800"/>
          </a:xfrm>
        </p:spPr>
        <p:txBody>
          <a:bodyPr/>
          <a:lstStyle/>
          <a:p>
            <a:r>
              <a:rPr lang="en-US" dirty="0" smtClean="0"/>
              <a:t>Page Object Pattern</a:t>
            </a:r>
            <a:endParaRPr lang="en-US" dirty="0"/>
          </a:p>
        </p:txBody>
      </p:sp>
      <p:pic>
        <p:nvPicPr>
          <p:cNvPr id="2052" name="Picture 4" descr="http://lh5.ggpht.com/-BP1EH_VHO-A/Ty23rHZDZqI/AAAAAAAAAFQ/4FdDDLrk2UQ/diagram%25255B1%25255D.png?imgmax=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82" y="2668360"/>
            <a:ext cx="2652848" cy="221070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3.gstatic.com/images?q=tbn:ANd9GcQdK_thaW6rHqA74c6GQT0a4ugCIGgfQht8f4sFsJW8zVNrqr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69" y="4260395"/>
            <a:ext cx="1849664" cy="184966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46" y="979714"/>
            <a:ext cx="5719508" cy="558540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59529" y="76200"/>
            <a:ext cx="6155871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/>
              <a:t>Page Object Pattern</a:t>
            </a:r>
          </a:p>
        </p:txBody>
      </p:sp>
    </p:spTree>
    <p:extLst>
      <p:ext uri="{BB962C8B-B14F-4D97-AF65-F5344CB8AC3E}">
        <p14:creationId xmlns:p14="http://schemas.microsoft.com/office/powerpoint/2010/main" val="42561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333" y="863600"/>
            <a:ext cx="7696201" cy="685800"/>
          </a:xfrm>
        </p:spPr>
        <p:txBody>
          <a:bodyPr/>
          <a:lstStyle/>
          <a:p>
            <a:r>
              <a:rPr lang="en-US" dirty="0" smtClean="0"/>
              <a:t>Framework Core</a:t>
            </a:r>
            <a:endParaRPr lang="en-US" dirty="0"/>
          </a:p>
        </p:txBody>
      </p:sp>
      <p:pic>
        <p:nvPicPr>
          <p:cNvPr id="3074" name="Picture 2" descr="http://t3.gstatic.com/images?q=tbn:ANd9GcSBVdonKbGRVUBFV6r6XlEI1SIDJ7SZ6-WOh9Ef07diRQBXoM1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71" y="1868326"/>
            <a:ext cx="6045858" cy="453247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885" y="112485"/>
            <a:ext cx="6122310" cy="685800"/>
          </a:xfrm>
        </p:spPr>
        <p:txBody>
          <a:bodyPr/>
          <a:lstStyle/>
          <a:p>
            <a:pPr algn="r"/>
            <a:r>
              <a:rPr lang="en-US" dirty="0" smtClean="0"/>
              <a:t>Framework </a:t>
            </a:r>
            <a:r>
              <a:rPr lang="en-US" dirty="0" smtClean="0"/>
              <a:t>Core (1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0" t="1795" r="1318" b="2297"/>
          <a:stretch/>
        </p:blipFill>
        <p:spPr>
          <a:xfrm>
            <a:off x="657225" y="1012372"/>
            <a:ext cx="7829550" cy="545374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598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17764</TotalTime>
  <Words>136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Consolas</vt:lpstr>
      <vt:lpstr>Corbel</vt:lpstr>
      <vt:lpstr>Wingdings 2</vt:lpstr>
      <vt:lpstr>Telerik Academy Theme</vt:lpstr>
      <vt:lpstr>Build Test Automation Framework</vt:lpstr>
      <vt:lpstr>The Lector</vt:lpstr>
      <vt:lpstr>Table of Contents</vt:lpstr>
      <vt:lpstr>PowerPoint Presentation</vt:lpstr>
      <vt:lpstr>PowerPoint Presentation</vt:lpstr>
      <vt:lpstr>Page Object Pattern</vt:lpstr>
      <vt:lpstr>PowerPoint Presentation</vt:lpstr>
      <vt:lpstr>Framework Core</vt:lpstr>
      <vt:lpstr>Framework Core (1)</vt:lpstr>
      <vt:lpstr>Framework Core (2)</vt:lpstr>
      <vt:lpstr>Abstraction-Services (1)</vt:lpstr>
      <vt:lpstr>Abstraction-Interfaces (2)</vt:lpstr>
      <vt:lpstr>Abstraction-Dynamic (3)</vt:lpstr>
      <vt:lpstr>Test Automation Framework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Asya Georgieva</cp:lastModifiedBy>
  <cp:revision>215</cp:revision>
  <dcterms:created xsi:type="dcterms:W3CDTF">2013-05-02T07:47:38Z</dcterms:created>
  <dcterms:modified xsi:type="dcterms:W3CDTF">2014-10-13T12:07:42Z</dcterms:modified>
</cp:coreProperties>
</file>