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4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81" d="100"/>
          <a:sy n="81" d="100"/>
        </p:scale>
        <p:origin x="9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Optimize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given HTML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CSS code (see </a:t>
            </a:r>
            <a:r>
              <a:rPr lang="en-US" sz="2800" u="sng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Apply a CSS style to given HTML page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Combine given CSS files 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sprite with set of icons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and publish few SEO articles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(see </a:t>
            </a:r>
            <a:r>
              <a:rPr lang="en-US" sz="2800" u="sng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Advanced Web Homework.zip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4682</TotalTime>
  <Words>64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Vladislav Karamfilov</cp:lastModifiedBy>
  <cp:revision>574</cp:revision>
  <dcterms:created xsi:type="dcterms:W3CDTF">2007-12-08T16:03:35Z</dcterms:created>
  <dcterms:modified xsi:type="dcterms:W3CDTF">2014-12-28T20:20:33Z</dcterms:modified>
  <cp:category>software engineering</cp:category>
</cp:coreProperties>
</file>