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5" r:id="rId2"/>
    <p:sldId id="29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A5B90-328D-4C15-861D-D0BC80514D63}" type="datetimeFigureOut">
              <a:rPr lang="en-US" smtClean="0"/>
              <a:t>28-Dec-14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9EE63-57AA-4D5D-9A00-4F2C8707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9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1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D6B5A94-4A36-49DB-9C4B-565FBA10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34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D6B5A94-4A36-49DB-9C4B-565FBA10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9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65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31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467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+mj-lt"/>
              <a:buAutoNum type="arabicPeriod"/>
            </a:pPr>
            <a:r>
              <a:rPr lang="en-US" dirty="0" smtClean="0"/>
              <a:t>Make the web page task1.html with styles task1.css (or task1.less) to work on all desktop browsers, including IE7</a:t>
            </a:r>
          </a:p>
          <a:p>
            <a:pPr lvl="1"/>
            <a:r>
              <a:rPr lang="en-US" dirty="0"/>
              <a:t>You are not allowed to change the original CSS(LESS) and HTML. You can only expand it</a:t>
            </a:r>
          </a:p>
          <a:p>
            <a:pPr lvl="1"/>
            <a:r>
              <a:rPr lang="en-US" dirty="0"/>
              <a:t>Use shivs, shims or </a:t>
            </a:r>
            <a:r>
              <a:rPr lang="en-US" dirty="0" smtClean="0"/>
              <a:t>polyfills</a:t>
            </a:r>
          </a:p>
          <a:p>
            <a:pPr marL="285750" indent="-285750">
              <a:buFont typeface="+mj-lt"/>
              <a:buAutoNum type="arabicPeriod"/>
            </a:pPr>
            <a:r>
              <a:rPr lang="en-US" dirty="0" smtClean="0"/>
              <a:t>Make </a:t>
            </a:r>
            <a:r>
              <a:rPr lang="en-US" dirty="0"/>
              <a:t>a web page that detects the current geolocation</a:t>
            </a:r>
          </a:p>
          <a:p>
            <a:pPr lvl="1"/>
            <a:r>
              <a:rPr lang="en-US" sz="3200" dirty="0">
                <a:solidFill>
                  <a:srgbClr val="EBFFD2"/>
                </a:solidFill>
              </a:rPr>
              <a:t>The web page should work fine in all desktop browsers, including IE7</a:t>
            </a:r>
          </a:p>
          <a:p>
            <a:pPr lvl="1"/>
            <a:endParaRPr lang="en-US" sz="3200" dirty="0">
              <a:solidFill>
                <a:srgbClr val="EBFFD2"/>
              </a:solidFill>
            </a:endParaRPr>
          </a:p>
          <a:p>
            <a:pPr lvl="1"/>
            <a:endParaRPr lang="en-US" sz="3200" dirty="0">
              <a:solidFill>
                <a:srgbClr val="EBF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7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00050" indent="-400050">
              <a:buFont typeface="+mj-lt"/>
              <a:buAutoNum type="arabicPeriod" startAt="3"/>
            </a:pPr>
            <a:r>
              <a:rPr lang="en-US" sz="3400" dirty="0" smtClean="0">
                <a:solidFill>
                  <a:srgbClr val="EBFFD2"/>
                </a:solidFill>
              </a:rPr>
              <a:t>Create a web page that contains the following input types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range, number, email, date, color, </a:t>
            </a:r>
            <a:r>
              <a:rPr lang="en-US" dirty="0" err="1" smtClean="0">
                <a:solidFill>
                  <a:srgbClr val="EBFFD2"/>
                </a:solidFill>
              </a:rPr>
              <a:t>datetime</a:t>
            </a:r>
            <a:r>
              <a:rPr lang="en-US" dirty="0" smtClean="0">
                <a:solidFill>
                  <a:srgbClr val="EBFFD2"/>
                </a:solidFill>
              </a:rPr>
              <a:t>, month, search, </a:t>
            </a:r>
            <a:r>
              <a:rPr lang="en-US" dirty="0" err="1" smtClean="0">
                <a:solidFill>
                  <a:srgbClr val="EBFFD2"/>
                </a:solidFill>
              </a:rPr>
              <a:t>tel</a:t>
            </a:r>
            <a:r>
              <a:rPr lang="en-US" dirty="0" smtClean="0">
                <a:solidFill>
                  <a:srgbClr val="EBFFD2"/>
                </a:solidFill>
              </a:rPr>
              <a:t>, time, </a:t>
            </a:r>
            <a:r>
              <a:rPr lang="en-US" dirty="0" err="1" smtClean="0">
                <a:solidFill>
                  <a:srgbClr val="EBFFD2"/>
                </a:solidFill>
              </a:rPr>
              <a:t>url</a:t>
            </a:r>
            <a:r>
              <a:rPr lang="en-US" dirty="0" smtClean="0">
                <a:solidFill>
                  <a:srgbClr val="EBFFD2"/>
                </a:solidFill>
              </a:rPr>
              <a:t>, week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And it must work on all desktop browsers (IE7+)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Research about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Webshims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Lib</a:t>
            </a:r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EBF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18316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2590</TotalTime>
  <Words>117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Photoshop</dc:title>
  <dc:creator>Doncho Minkov</dc:creator>
  <cp:lastModifiedBy>Vladislav Karamfilov</cp:lastModifiedBy>
  <cp:revision>767</cp:revision>
  <dcterms:created xsi:type="dcterms:W3CDTF">2013-03-11T11:49:12Z</dcterms:created>
  <dcterms:modified xsi:type="dcterms:W3CDTF">2014-12-28T20:21:32Z</dcterms:modified>
</cp:coreProperties>
</file>