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3" r:id="rId2"/>
    <p:sldId id="30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1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FD6B5A94-4A36-49DB-9C4B-565FBA10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34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FD6B5A94-4A36-49DB-9C4B-565FBA10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9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65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31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467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Given </a:t>
            </a:r>
            <a:r>
              <a:rPr lang="en-US" sz="2800" dirty="0"/>
              <a:t>the file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button.ps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sz="2800" dirty="0" smtClean="0"/>
              <a:t> create a Web page (HTML + CSS + images) that displays two buttons and a hyperlink:</a:t>
            </a:r>
          </a:p>
          <a:p>
            <a:pPr marL="862013" lvl="1" indent="-514350"/>
            <a:r>
              <a:rPr lang="en-US" sz="2600" dirty="0" smtClean="0"/>
              <a:t>[OK]</a:t>
            </a:r>
          </a:p>
          <a:p>
            <a:pPr marL="862013" lvl="1" indent="-514350"/>
            <a:r>
              <a:rPr lang="en-US" sz="2600" dirty="0" smtClean="0"/>
              <a:t>[Cancel]</a:t>
            </a:r>
          </a:p>
          <a:p>
            <a:pPr marL="862013" lvl="1" indent="-514350"/>
            <a:r>
              <a:rPr lang="en-US" sz="2600" u="sng" dirty="0" smtClean="0"/>
              <a:t>View More Information</a:t>
            </a:r>
          </a:p>
          <a:p>
            <a:pPr marL="347663" lvl="1" indent="0">
              <a:buNone/>
            </a:pPr>
            <a:r>
              <a:rPr lang="en-US" sz="2800" dirty="0" smtClean="0"/>
              <a:t>The buttons and the hyperlink should look like in the Photoshop file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5" name="Picture 2" descr="C:\NAKOV\Front-End-Development\Lectures\5. Photoshop\button-example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9295" t="-41906" r="-25416" b="-39486"/>
          <a:stretch/>
        </p:blipFill>
        <p:spPr bwMode="auto">
          <a:xfrm>
            <a:off x="5410200" y="2743200"/>
            <a:ext cx="2406316" cy="1215189"/>
          </a:xfrm>
          <a:prstGeom prst="roundRect">
            <a:avLst>
              <a:gd name="adj" fmla="val 7756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8785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9530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 smtClean="0"/>
              <a:t>Given </a:t>
            </a:r>
            <a:r>
              <a:rPr lang="en-US" sz="2800" dirty="0"/>
              <a:t>the file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shadow.psd</a:t>
            </a:r>
            <a:r>
              <a:rPr lang="en-US" sz="2800" dirty="0" smtClean="0"/>
              <a:t> create a Web page (HTML + CSS + images) that displays few images (with different sizes) with a shadow.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1402" y="1180621"/>
            <a:ext cx="3225912" cy="2629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4038600"/>
            <a:ext cx="8686800" cy="25908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Using the file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menu-horizontal.psd</a:t>
            </a:r>
            <a:r>
              <a:rPr lang="en-US" sz="2800" dirty="0" smtClean="0"/>
              <a:t> create a Web page (HTML + CSS + images) that displays a horizontal menu  with hyperlinks.</a:t>
            </a:r>
          </a:p>
          <a:p>
            <a:pPr marL="514350" indent="-514350">
              <a:buFont typeface="+mj-lt"/>
              <a:buAutoNum type="arabicPeriod" startAt="3"/>
            </a:pPr>
            <a:endParaRPr lang="en-US" sz="2800" dirty="0" smtClean="0"/>
          </a:p>
        </p:txBody>
      </p:sp>
      <p:pic>
        <p:nvPicPr>
          <p:cNvPr id="2052" name="Picture 4" descr="C:\NAKOV\Front-End-Development\Lectures\5. Photoshop\materials\menu-horizon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0700" y="5715000"/>
            <a:ext cx="52197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9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14</TotalTime>
  <Words>102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Cambria</vt:lpstr>
      <vt:lpstr>Consolas</vt:lpstr>
      <vt:lpstr>Corbel</vt:lpstr>
      <vt:lpstr>Wingdings 2</vt:lpstr>
      <vt:lpstr>Telerik Academy</vt:lpstr>
      <vt:lpstr>Exercises</vt:lpstr>
      <vt:lpstr>Exercises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Photoshop</dc:title>
  <dc:creator>Doncho Minkov</dc:creator>
  <cp:lastModifiedBy>Vladislav Karamfilov</cp:lastModifiedBy>
  <cp:revision>8</cp:revision>
  <dcterms:created xsi:type="dcterms:W3CDTF">2013-03-11T11:49:12Z</dcterms:created>
  <dcterms:modified xsi:type="dcterms:W3CDTF">2014-12-28T20:21:10Z</dcterms:modified>
</cp:coreProperties>
</file>