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20824"/>
            <a:ext cx="8686800" cy="4492752"/>
          </a:xfrm>
        </p:spPr>
        <p:txBody>
          <a:bodyPr/>
          <a:lstStyle/>
          <a:p>
            <a:r>
              <a:rPr lang="en-US" dirty="0" smtClean="0"/>
              <a:t>Task1: Using the given web page in folder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Implement responsive design for max-width: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</a:t>
            </a:r>
            <a:r>
              <a:rPr lang="en-US" dirty="0" smtClean="0"/>
              <a:t>px</a:t>
            </a:r>
          </a:p>
          <a:p>
            <a:pPr lvl="2"/>
            <a:r>
              <a:rPr lang="en-US" dirty="0" smtClean="0"/>
              <a:t>As shown in the image in the folder</a:t>
            </a:r>
          </a:p>
          <a:p>
            <a:pPr lvl="1"/>
            <a:r>
              <a:rPr lang="en-US" dirty="0" smtClean="0"/>
              <a:t>Without changing the given HTML and CSS</a:t>
            </a:r>
          </a:p>
        </p:txBody>
      </p:sp>
    </p:spTree>
    <p:extLst>
      <p:ext uri="{BB962C8B-B14F-4D97-AF65-F5344CB8AC3E}">
        <p14:creationId xmlns:p14="http://schemas.microsoft.com/office/powerpoint/2010/main" val="18391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15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Task2: Using the given web page in folder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task2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responsive design,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changing the given HTML and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Fix the navigation on smaller resolutions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text from social on smaller resolutions and move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news sidebar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page should look Ok on resolution-width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51954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102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Vladislav Karamfilov</cp:lastModifiedBy>
  <cp:revision>402</cp:revision>
  <dcterms:created xsi:type="dcterms:W3CDTF">2013-02-20T12:15:39Z</dcterms:created>
  <dcterms:modified xsi:type="dcterms:W3CDTF">2014-12-28T20:20:59Z</dcterms:modified>
</cp:coreProperties>
</file>