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29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90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B939E0E-4915-488E-882A-86A786DC1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4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B939E0E-4915-488E-882A-86A786DC1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5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3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8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001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buFontTx/>
              <a:buAutoNum type="arabicPeriod"/>
            </a:pPr>
            <a:r>
              <a:rPr lang="en-US" sz="2800" dirty="0" smtClean="0"/>
              <a:t>Create this with XHTML and CSS. Using tables and frames are not allowed!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6" name="Picture 5" descr="site-sam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2086" y="2342637"/>
            <a:ext cx="7411485" cy="36771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3124200" y="6106180"/>
            <a:ext cx="533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See the file: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site-sample.png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61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2819400" cy="5638800"/>
          </a:xfrm>
        </p:spPr>
        <p:txBody>
          <a:bodyPr/>
          <a:lstStyle/>
          <a:p>
            <a:pPr marL="446088" indent="-446088">
              <a:buFont typeface="+mj-lt"/>
              <a:buAutoNum type="arabicPeriod" startAt="2"/>
              <a:tabLst/>
            </a:pPr>
            <a:r>
              <a:rPr lang="en-US" sz="2800" dirty="0" smtClean="0"/>
              <a:t>Create this with XHTML and CSS. Using tables and frames is not allowed!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386" y="1553546"/>
            <a:ext cx="5001614" cy="4817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200400" y="990600"/>
            <a:ext cx="533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See the file: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architecture.png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73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3</TotalTime>
  <Words>47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Cambria</vt:lpstr>
      <vt:lpstr>Consolas</vt:lpstr>
      <vt:lpstr>Corbel</vt:lpstr>
      <vt:lpstr>Wingdings 2</vt:lpstr>
      <vt:lpstr>Telerik Academy</vt:lpstr>
      <vt:lpstr>Homework</vt:lpstr>
      <vt:lpstr>Homework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Sites with  XHTML and CSS</dc:title>
  <dc:creator>Doncho Minkov</dc:creator>
  <cp:lastModifiedBy>Vladislav Karamfilov</cp:lastModifiedBy>
  <cp:revision>5</cp:revision>
  <dcterms:created xsi:type="dcterms:W3CDTF">2013-03-20T12:44:22Z</dcterms:created>
  <dcterms:modified xsi:type="dcterms:W3CDTF">2014-12-28T20:21:22Z</dcterms:modified>
</cp:coreProperties>
</file>