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26" r:id="rId5"/>
    <p:sldId id="327" r:id="rId6"/>
    <p:sldId id="32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/>
              <a:t>toString</a:t>
            </a:r>
            <a:r>
              <a:rPr lang="en-US" sz="2600" dirty="0" smtClean="0"/>
              <a:t>()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val="27152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7888569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2790</TotalTime>
  <Words>579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1094</cp:revision>
  <dcterms:created xsi:type="dcterms:W3CDTF">2013-04-04T07:35:06Z</dcterms:created>
  <dcterms:modified xsi:type="dcterms:W3CDTF">2014-12-28T20:14:15Z</dcterms:modified>
</cp:coreProperties>
</file>