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8"/>
  </p:notesMasterIdLst>
  <p:sldIdLst>
    <p:sldId id="299" r:id="rId2"/>
    <p:sldId id="300" r:id="rId3"/>
    <p:sldId id="325" r:id="rId4"/>
    <p:sldId id="310" r:id="rId5"/>
    <p:sldId id="341" r:id="rId6"/>
    <p:sldId id="34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5B5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1416" autoAdjust="0"/>
  </p:normalViewPr>
  <p:slideViewPr>
    <p:cSldViewPr>
      <p:cViewPr varScale="1">
        <p:scale>
          <a:sx n="79" d="100"/>
          <a:sy n="79" d="100"/>
        </p:scale>
        <p:origin x="11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83012-DC3B-4A68-8FE0-1752B90BCD13}" type="datetimeFigureOut">
              <a:rPr lang="en-US" smtClean="0"/>
              <a:t>28-Dec-14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118A9-227C-49B9-9FCB-E2B025F06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hyperlink" Target="http://html5course.telerik.com/" TargetMode="External"/><Relationship Id="rId18" Type="http://schemas.openxmlformats.org/officeDocument/2006/relationships/hyperlink" Target="http://www.nakov.com/" TargetMode="External"/><Relationship Id="rId26" Type="http://schemas.openxmlformats.org/officeDocument/2006/relationships/hyperlink" Target="http://www.nikolay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spnetcourse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seocourse.telerik.com/" TargetMode="External"/><Relationship Id="rId17" Type="http://schemas.openxmlformats.org/officeDocument/2006/relationships/hyperlink" Target="http://www.bgcoder.com/" TargetMode="External"/><Relationship Id="rId25" Type="http://schemas.openxmlformats.org/officeDocument/2006/relationships/hyperlink" Target="http://www.minkov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clouddevcourse.telerik.com/" TargetMode="External"/><Relationship Id="rId20" Type="http://schemas.openxmlformats.org/officeDocument/2006/relationships/hyperlink" Target="http://algoacademy.telerik.com/" TargetMode="Externa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telerik-kids.com/" TargetMode="External"/><Relationship Id="rId24" Type="http://schemas.openxmlformats.org/officeDocument/2006/relationships/hyperlink" Target="http://www.introprogramming.info/" TargetMode="External"/><Relationship Id="rId32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mvccourse.telerik.com/" TargetMode="External"/><Relationship Id="rId23" Type="http://schemas.openxmlformats.org/officeDocument/2006/relationships/hyperlink" Target="http://mobiledevcourse.telerik.com/" TargetMode="External"/><Relationship Id="rId28" Type="http://schemas.openxmlformats.org/officeDocument/2006/relationships/image" Target="../media/image1.png"/><Relationship Id="rId10" Type="http://schemas.openxmlformats.org/officeDocument/2006/relationships/hyperlink" Target="http://kursove-uroci-knigi-obuchenie-programirane-web-design-csharp.info/" TargetMode="External"/><Relationship Id="rId19" Type="http://schemas.openxmlformats.org/officeDocument/2006/relationships/hyperlink" Target="http://codecourse.telerik.com/" TargetMode="Externa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forums.academy.telerik.com/" TargetMode="External"/><Relationship Id="rId14" Type="http://schemas.openxmlformats.org/officeDocument/2006/relationships/hyperlink" Target="http://schoolacademy.telerik.com/" TargetMode="External"/><Relationship Id="rId22" Type="http://schemas.openxmlformats.org/officeDocument/2006/relationships/hyperlink" Target="http://academy.telerik.com/" TargetMode="External"/><Relationship Id="rId27" Type="http://schemas.openxmlformats.org/officeDocument/2006/relationships/hyperlink" Target="http://csharpfundamentals.telerik.com/" TargetMode="Externa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9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0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1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2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3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4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5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6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7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8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9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0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1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2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3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4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5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6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7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344488">
              <a:buFont typeface="+mj-lt"/>
              <a:buAutoNum type="arabicPeriod"/>
              <a:tabLst>
                <a:tab pos="282575" algn="l"/>
                <a:tab pos="344488" algn="l"/>
              </a:tabLst>
            </a:pPr>
            <a:r>
              <a:rPr lang="en-US" sz="2800" dirty="0" smtClean="0"/>
              <a:t>Write a client-side based web application that consists of a trash bucket and lots of trash items in the browser window. </a:t>
            </a:r>
            <a:br>
              <a:rPr lang="en-US" sz="2800" dirty="0" smtClean="0"/>
            </a:br>
            <a:r>
              <a:rPr lang="en-US" sz="2800" dirty="0" smtClean="0"/>
              <a:t>Implement the following functionality:</a:t>
            </a:r>
          </a:p>
          <a:p>
            <a:pPr marL="461963" lvl="1" indent="-234950"/>
            <a:r>
              <a:rPr lang="en-US" sz="2600" dirty="0" smtClean="0"/>
              <a:t>Drag </a:t>
            </a:r>
            <a:r>
              <a:rPr lang="en-US" sz="2600" dirty="0"/>
              <a:t>trash </a:t>
            </a:r>
            <a:r>
              <a:rPr lang="en-US" sz="2600" dirty="0" smtClean="0"/>
              <a:t>items</a:t>
            </a:r>
            <a:endParaRPr lang="en-US" sz="2600" dirty="0"/>
          </a:p>
          <a:p>
            <a:pPr marL="461963" lvl="1" indent="-234950"/>
            <a:r>
              <a:rPr lang="en-US" sz="2600" dirty="0" smtClean="0"/>
              <a:t>Open </a:t>
            </a:r>
            <a:r>
              <a:rPr lang="en-US" sz="2600" dirty="0"/>
              <a:t>the bucket when a trash item is being dragged over it and </a:t>
            </a:r>
            <a:r>
              <a:rPr lang="en-US" sz="2600" dirty="0" smtClean="0"/>
              <a:t>close when the trash is dragged out of the bucket, or is dropped in the bucket</a:t>
            </a:r>
            <a:endParaRPr lang="en-US" sz="2600" dirty="0"/>
          </a:p>
          <a:p>
            <a:pPr marL="461963" lvl="1" indent="-234950"/>
            <a:r>
              <a:rPr lang="en-US" sz="2600" dirty="0"/>
              <a:t>To </a:t>
            </a:r>
            <a:r>
              <a:rPr lang="en-US" sz="2600" dirty="0" smtClean="0"/>
              <a:t>throw a </a:t>
            </a:r>
            <a:r>
              <a:rPr lang="en-US" sz="2600" dirty="0"/>
              <a:t>trash item </a:t>
            </a:r>
            <a:r>
              <a:rPr lang="en-US" sz="2600" dirty="0" smtClean="0"/>
              <a:t>into the </a:t>
            </a:r>
            <a:r>
              <a:rPr lang="en-US" sz="2600" dirty="0"/>
              <a:t>bucket, i.e. make it disappear from the browser </a:t>
            </a:r>
            <a:r>
              <a:rPr lang="en-US" sz="2600" dirty="0" smtClean="0"/>
              <a:t>window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4289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2810" y="1190624"/>
            <a:ext cx="3687763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5943600"/>
            <a:ext cx="8686800" cy="457200"/>
          </a:xfrm>
        </p:spPr>
        <p:txBody>
          <a:bodyPr/>
          <a:lstStyle/>
          <a:p>
            <a:r>
              <a:rPr lang="en-US" sz="2800" dirty="0" smtClean="0"/>
              <a:t>Clean the Trash example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190625"/>
            <a:ext cx="3687763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3681184" y="280985"/>
            <a:ext cx="1447801" cy="672525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 Drag</a:t>
            </a:r>
          </a:p>
        </p:txBody>
      </p:sp>
      <p:pic>
        <p:nvPicPr>
          <p:cNvPr id="1026" name="Picture 2" descr="C:\Users\Minkov\Desktop\open tras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029200" y="2133600"/>
            <a:ext cx="809282" cy="131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3059" y="2387817"/>
            <a:ext cx="4381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784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 marL="344488" indent="-344488">
              <a:lnSpc>
                <a:spcPct val="100000"/>
              </a:lnSpc>
              <a:buFont typeface="+mj-lt"/>
              <a:buAutoNum type="arabicPeriod" startAt="2"/>
            </a:pPr>
            <a:r>
              <a:rPr lang="en-US" sz="2800" dirty="0" smtClean="0"/>
              <a:t>Using the exercise with the bucket implement functionality for high-score board</a:t>
            </a:r>
          </a:p>
          <a:p>
            <a:pPr marL="398463" lvl="1">
              <a:lnSpc>
                <a:spcPct val="100000"/>
              </a:lnSpc>
            </a:pPr>
            <a:r>
              <a:rPr lang="en-US" sz="2600" dirty="0" smtClean="0"/>
              <a:t>When the user cleans all the trash, he is asked for a nickname and his score is saved in the local storage</a:t>
            </a:r>
          </a:p>
          <a:p>
            <a:pPr marL="687388" lvl="2">
              <a:lnSpc>
                <a:spcPct val="100000"/>
              </a:lnSpc>
            </a:pPr>
            <a:r>
              <a:rPr lang="en-US" sz="2400" dirty="0" smtClean="0"/>
              <a:t>The score of the user is the time that took him to clean the trash</a:t>
            </a:r>
          </a:p>
          <a:p>
            <a:pPr marL="398463" lvl="1">
              <a:lnSpc>
                <a:spcPct val="100000"/>
              </a:lnSpc>
            </a:pPr>
            <a:r>
              <a:rPr lang="en-US" sz="2600" dirty="0" smtClean="0"/>
              <a:t>Implement a high-score board, that is visible on page load and shows the top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600" dirty="0" smtClean="0"/>
              <a:t> scores </a:t>
            </a:r>
          </a:p>
          <a:p>
            <a:pPr marL="687388" lvl="2">
              <a:lnSpc>
                <a:spcPct val="100000"/>
              </a:lnSpc>
            </a:pPr>
            <a:r>
              <a:rPr lang="en-US" sz="2400" dirty="0" smtClean="0"/>
              <a:t>The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400" dirty="0" smtClean="0"/>
              <a:t> users that cleaned the trash fastest</a:t>
            </a:r>
          </a:p>
          <a:p>
            <a:pPr marL="344488" indent="-344488">
              <a:lnSpc>
                <a:spcPct val="100000"/>
              </a:lnSpc>
              <a:buFont typeface="+mj-lt"/>
              <a:buAutoNum type="arabicPeriod" startAt="2"/>
            </a:pPr>
            <a:r>
              <a:rPr lang="en-US" sz="2800" dirty="0"/>
              <a:t>Create shiv/shim/polyfill to enable </a:t>
            </a:r>
            <a:r>
              <a:rPr lang="en-US" sz="2800" dirty="0" err="1"/>
              <a:t>localStorage</a:t>
            </a:r>
            <a:r>
              <a:rPr lang="en-US" sz="2800" dirty="0"/>
              <a:t> and </a:t>
            </a:r>
            <a:r>
              <a:rPr lang="en-US" sz="2800" dirty="0" err="1"/>
              <a:t>sessionStorage</a:t>
            </a:r>
            <a:r>
              <a:rPr lang="en-US" sz="2800" dirty="0"/>
              <a:t> in browsers that do not support </a:t>
            </a:r>
            <a:r>
              <a:rPr lang="en-US" sz="2800" dirty="0" smtClean="0"/>
              <a:t>them</a:t>
            </a:r>
            <a:endParaRPr lang="en-US" sz="2800" dirty="0">
              <a:solidFill>
                <a:srgbClr val="EBFF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26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91455"/>
            <a:ext cx="8686800" cy="762000"/>
          </a:xfrm>
        </p:spPr>
        <p:txBody>
          <a:bodyPr/>
          <a:lstStyle/>
          <a:p>
            <a:pPr marL="401638" indent="-401638">
              <a:buFont typeface="+mj-lt"/>
              <a:buAutoNum type="arabicPeriod" startAt="4"/>
            </a:pPr>
            <a:r>
              <a:rPr lang="en-US" dirty="0" smtClean="0"/>
              <a:t>Draw</a:t>
            </a:r>
            <a:r>
              <a:rPr lang="en-US" sz="2800" dirty="0" smtClean="0"/>
              <a:t> </a:t>
            </a:r>
            <a:r>
              <a:rPr lang="en-US" dirty="0" smtClean="0"/>
              <a:t>the following graphics using canvas: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2172771"/>
            <a:ext cx="1536700" cy="216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4336534"/>
            <a:ext cx="3303587" cy="207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1849597"/>
            <a:ext cx="2767824" cy="36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1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(5)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1295400"/>
          </a:xfrm>
        </p:spPr>
        <p:txBody>
          <a:bodyPr/>
          <a:lstStyle/>
          <a:p>
            <a:pPr marL="401638" indent="-401638">
              <a:buFont typeface="+mj-lt"/>
              <a:buAutoNum type="arabicPeriod" startAt="5"/>
            </a:pPr>
            <a:r>
              <a:rPr lang="en-US" sz="2800" dirty="0"/>
              <a:t>Draw a </a:t>
            </a:r>
            <a:r>
              <a:rPr lang="en-US" sz="2800" dirty="0" smtClean="0"/>
              <a:t>circle that flies inside a box</a:t>
            </a:r>
          </a:p>
          <a:p>
            <a:pPr marL="712788" lvl="1" indent="-357188"/>
            <a:r>
              <a:rPr lang="en-US" sz="2600" dirty="0" smtClean="0"/>
              <a:t>When it reaches an edge, it should bounce that edge</a:t>
            </a:r>
          </a:p>
          <a:p>
            <a:pPr marL="712788" lvl="1" indent="-357188"/>
            <a:endParaRPr lang="bg-BG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60" y="2438400"/>
            <a:ext cx="6181880" cy="38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7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(7)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300"/>
              </a:spcBef>
              <a:buFont typeface="+mj-lt"/>
              <a:buAutoNum type="arabicPeriod" startAt="6"/>
            </a:pPr>
            <a:r>
              <a:rPr lang="en-US" sz="2800" dirty="0" smtClean="0"/>
              <a:t>*Create the famous game "Snake"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snake is a sequence of rectangles/ellipses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snake can move left, right, up or down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snake dies if it reaches any of the edges or when it tries to eat itself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 food should be generated</a:t>
            </a:r>
          </a:p>
          <a:p>
            <a:pPr marL="1004888" lvl="2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When the snake eats the food, it grows and new food is generated at random position</a:t>
            </a:r>
            <a:endParaRPr lang="en-US" dirty="0"/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Implement the game using OOP and canvas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Implement a high-score board, kept in </a:t>
            </a:r>
            <a:r>
              <a:rPr lang="en-US" dirty="0" err="1" smtClean="0"/>
              <a:t>localStorage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990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5678</TotalTime>
  <Words>243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  <vt:lpstr>Homework (2)</vt:lpstr>
      <vt:lpstr>Homework (3)</vt:lpstr>
      <vt:lpstr>Homework (4)</vt:lpstr>
      <vt:lpstr>Homework (5)</vt:lpstr>
      <vt:lpstr>Homework (7)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Vladislav Karamfilov</cp:lastModifiedBy>
  <cp:revision>1118</cp:revision>
  <dcterms:created xsi:type="dcterms:W3CDTF">2006-08-16T00:00:00Z</dcterms:created>
  <dcterms:modified xsi:type="dcterms:W3CDTF">2014-12-28T20:13:56Z</dcterms:modified>
</cp:coreProperties>
</file>