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Simple JS </a:t>
            </a:r>
            <a:r>
              <a:rPr lang="en-US" sz="2800" dirty="0" smtClean="0">
                <a:effectLst/>
              </a:rPr>
              <a:t>Carousel</a:t>
            </a:r>
            <a:r>
              <a:rPr lang="en-US" sz="2800" b="0" dirty="0">
                <a:effectLst/>
              </a:rPr>
              <a:t> </a:t>
            </a:r>
            <a:r>
              <a:rPr lang="en-US" sz="2800" dirty="0" smtClean="0"/>
              <a:t>with N images and two arrows for image control 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1896</TotalTime>
  <Words>44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Vladislav Karamfilov</cp:lastModifiedBy>
  <cp:revision>335</cp:revision>
  <dcterms:created xsi:type="dcterms:W3CDTF">2013-04-23T10:17:04Z</dcterms:created>
  <dcterms:modified xsi:type="dcterms:W3CDTF">2014-12-28T20:17:25Z</dcterms:modified>
</cp:coreProperties>
</file>