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520" r:id="rId2"/>
    <p:sldId id="521" r:id="rId3"/>
    <p:sldId id="522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phxsoftwa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724644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from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sample database in MS SQL Server </a:t>
            </a:r>
            <a:r>
              <a:rPr lang="en-US" sz="2800" dirty="0" smtClean="0"/>
              <a:t>the number of  rows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2800" dirty="0" smtClean="0"/>
              <a:t> table.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</a:t>
            </a:r>
            <a:r>
              <a:rPr lang="en-US" sz="2800" dirty="0" smtClean="0"/>
              <a:t>the name and description of all categories in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DB.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program that retrieves from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 all product categories and the names of the products in each category</a:t>
            </a:r>
            <a:r>
              <a:rPr lang="bg-BG" sz="2800" dirty="0" smtClean="0"/>
              <a:t>. </a:t>
            </a:r>
            <a:r>
              <a:rPr lang="en-US" sz="2800" dirty="0" smtClean="0"/>
              <a:t>Can you do this with a single SQL query (with table join)?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method that adds a new product in the products table in the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</a:t>
            </a:r>
            <a:r>
              <a:rPr lang="ru-RU" sz="2800" dirty="0" smtClean="0"/>
              <a:t>. </a:t>
            </a:r>
            <a:r>
              <a:rPr lang="en-US" sz="2800" dirty="0" smtClean="0"/>
              <a:t>Use a parameterized </a:t>
            </a:r>
            <a:r>
              <a:rPr lang="ru-RU" sz="2800" dirty="0" smtClean="0"/>
              <a:t>SQL </a:t>
            </a:r>
            <a:r>
              <a:rPr lang="en-US" sz="2800" dirty="0" smtClean="0"/>
              <a:t>command</a:t>
            </a:r>
            <a:r>
              <a:rPr lang="ru-RU" sz="28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86145"/>
          </a:xfrm>
        </p:spPr>
        <p:txBody>
          <a:bodyPr/>
          <a:lstStyle/>
          <a:p>
            <a:pPr marL="450850" indent="-450850">
              <a:buFont typeface="+mj-lt"/>
              <a:buAutoNum type="arabicPeriod" startAt="5"/>
            </a:pPr>
            <a:r>
              <a:rPr lang="en-US" sz="2800" dirty="0"/>
              <a:t>Write a program that retrieves the </a:t>
            </a:r>
            <a:r>
              <a:rPr lang="en-US" sz="2800" dirty="0" smtClean="0"/>
              <a:t>images for all categories </a:t>
            </a:r>
            <a:r>
              <a:rPr lang="en-US" sz="2800" dirty="0"/>
              <a:t>in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</a:t>
            </a:r>
            <a:r>
              <a:rPr lang="en-US" sz="2800" dirty="0" smtClean="0"/>
              <a:t>database and stores them as JPG files in the file system.</a:t>
            </a: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r>
              <a:rPr lang="en-US" sz="2800" dirty="0" smtClean="0"/>
              <a:t>Create an Excel file with 2 columns: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score</a:t>
            </a:r>
            <a:r>
              <a:rPr lang="en-US" sz="2800" dirty="0" smtClean="0"/>
              <a:t>:</a:t>
            </a:r>
          </a:p>
          <a:p>
            <a:pPr marL="450850" indent="-450850">
              <a:buFont typeface="+mj-lt"/>
              <a:buAutoNum type="arabicPeriod" startAt="5"/>
            </a:pP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lvl="2" indent="0">
              <a:buNone/>
            </a:pPr>
            <a:r>
              <a:rPr lang="en-US" dirty="0" smtClean="0"/>
              <a:t>Write a program that reads your MS </a:t>
            </a:r>
            <a:r>
              <a:rPr lang="en-US" dirty="0"/>
              <a:t>Excel </a:t>
            </a:r>
            <a:r>
              <a:rPr lang="en-US" dirty="0" smtClean="0"/>
              <a:t>file through the </a:t>
            </a:r>
            <a:r>
              <a:rPr lang="bg-BG" dirty="0" smtClean="0"/>
              <a:t>OLE DB</a:t>
            </a:r>
            <a:r>
              <a:rPr lang="en-US" dirty="0" smtClean="0"/>
              <a:t> data provider and displays the name and score row by row.</a:t>
            </a:r>
          </a:p>
          <a:p>
            <a:pPr marL="450850" lvl="1" indent="-450850" ea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+mj-lt"/>
              <a:buAutoNum type="arabicPeriod" startAt="7"/>
            </a:pPr>
            <a:r>
              <a:rPr lang="en-US" sz="2800" dirty="0" smtClean="0"/>
              <a:t>Implement appending new rows to the Excel file.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99762"/>
            <a:ext cx="3316440" cy="13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r>
              <a:rPr lang="bg-BG" dirty="0" smtClean="0"/>
              <a:t>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39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reads a string from the console and finds all products that contain this string. Ensure you handle correctly characters 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Download and install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en-US" sz="2800" dirty="0"/>
              <a:t> database,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Connector/Net</a:t>
            </a:r>
            <a:r>
              <a:rPr lang="en-US" sz="2800" dirty="0" smtClean="0"/>
              <a:t> (.</a:t>
            </a:r>
            <a:r>
              <a:rPr lang="en-US" sz="2800" dirty="0"/>
              <a:t>NET Data Provider for </a:t>
            </a:r>
            <a:r>
              <a:rPr lang="en-US" sz="2800" dirty="0" smtClean="0"/>
              <a:t>MySQL) </a:t>
            </a:r>
            <a:r>
              <a:rPr lang="en-US" sz="2800" dirty="0"/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Workbench</a:t>
            </a:r>
            <a:r>
              <a:rPr lang="en-US" sz="2800" dirty="0" smtClean="0"/>
              <a:t> GUI administration tool . Create a MySQL database to store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</a:t>
            </a:r>
            <a:r>
              <a:rPr lang="en-US" sz="2800" dirty="0" smtClean="0"/>
              <a:t> (title, author, publish date and ISBN). Write methods for listing all books, finding a book by name and adding a book.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Re-implement the previous task with SQLite embedded DB (see </a:t>
            </a:r>
            <a:r>
              <a:rPr lang="en-US" sz="2800" dirty="0" smtClean="0">
                <a:hlinkClick r:id="rId2"/>
              </a:rPr>
              <a:t>http://sqlite.phxsoftware.com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282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1363</TotalTime>
  <Words>283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Vladislav Karamfilov</cp:lastModifiedBy>
  <cp:revision>371</cp:revision>
  <dcterms:created xsi:type="dcterms:W3CDTF">2007-12-08T16:03:35Z</dcterms:created>
  <dcterms:modified xsi:type="dcterms:W3CDTF">2014-12-28T20:59:21Z</dcterms:modified>
  <cp:category>software engineering</cp:category>
</cp:coreProperties>
</file>