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491" r:id="rId2"/>
    <p:sldId id="492" r:id="rId3"/>
    <p:sldId id="493" r:id="rId4"/>
    <p:sldId id="494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9" autoAdjust="0"/>
    <p:restoredTop sz="94468" autoAdjust="0"/>
  </p:normalViewPr>
  <p:slideViewPr>
    <p:cSldViewPr>
      <p:cViewPr varScale="1">
        <p:scale>
          <a:sx n="81" d="100"/>
          <a:sy n="81" d="100"/>
        </p:scale>
        <p:origin x="8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Create the following database diagram in SQL Server:</a:t>
            </a:r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Fill some sample data in the tables with SQL Server Management Studio.</a:t>
            </a:r>
          </a:p>
        </p:txBody>
      </p:sp>
      <p:pic>
        <p:nvPicPr>
          <p:cNvPr id="7" name="Picture 4" descr="SQL-Server-ER-Diagram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1024" y="1676400"/>
            <a:ext cx="4012176" cy="3789362"/>
          </a:xfrm>
          <a:prstGeom prst="roundRect">
            <a:avLst>
              <a:gd name="adj" fmla="val 972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Typical universities have: faculties, departments, professors, students, courses, etc. Faculties have name and could have several departments. Each department has name, professors and courses. Each professor has name, a set of titles (Ph. D, academician, senior assistant, etc.) and a set of courses. Each course consists of several students. Each student belongs to some faculty and to several of the courses. Your task is to create a data model (E/R diagram) for the typical university in SQL Server using SQL Server Management Studio (SSMS).</a:t>
            </a:r>
          </a:p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Create the same data model in MySQL.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4500" lvl="1" indent="-444500">
              <a:spcBef>
                <a:spcPts val="0"/>
              </a:spcBef>
              <a:buFont typeface="+mj-lt"/>
              <a:buAutoNum type="arabicPeriod" startAt="5"/>
            </a:pPr>
            <a:r>
              <a:rPr lang="en-US" sz="2800" dirty="0" smtClean="0"/>
              <a:t>We should design a multilingual dictionary. We have a set of words in the dictionary.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Each word can be in some language and can have synonyms and explanations in the same language and translation words and explanations in several other languages.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The synonyms and translation words are sets of words from the dictionary. The explanations are textual descriptions.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Design a database schema (a set of tables and relationships) to store the dictionary.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0"/>
              </a:spcBef>
              <a:buFont typeface="+mj-lt"/>
              <a:buAutoNum type="arabicPeriod" startAt="6"/>
            </a:pPr>
            <a:r>
              <a:rPr lang="en-US" sz="2800" dirty="0" smtClean="0"/>
              <a:t>Add support in the previous database for storing antonym pairs.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part-of-speech information (e.g. verb, noun, adjective, …).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hypernym / hyponym chains (e.g. tree </a:t>
            </a:r>
            <a:r>
              <a:rPr lang="en-US" sz="2800" dirty="0" smtClean="0">
                <a:sym typeface="Wingdings" pitchFamily="2" charset="2"/>
              </a:rPr>
              <a:t> oak, pine, </a:t>
            </a:r>
            <a:r>
              <a:rPr lang="en-US" sz="2800" dirty="0" smtClean="0"/>
              <a:t>walnut-tree, …).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4513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1474</TotalTime>
  <Words>183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Modeling - E/R Diagrams</dc:title>
  <dc:subject>Telerik Software Academy</dc:subject>
  <dc:creator>Svetlin Nakov</dc:creator>
  <cp:keywords>databases, DB, DBMS, RDBMS</cp:keywords>
  <cp:lastModifiedBy>Vladislav Karamfilov</cp:lastModifiedBy>
  <cp:revision>382</cp:revision>
  <dcterms:created xsi:type="dcterms:W3CDTF">2007-12-08T16:03:35Z</dcterms:created>
  <dcterms:modified xsi:type="dcterms:W3CDTF">2014-12-28T20:58:36Z</dcterms:modified>
  <cp:category>databases</cp:category>
</cp:coreProperties>
</file>