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89" r:id="rId2"/>
    <p:sldId id="390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5" autoAdjust="0"/>
    <p:restoredTop sz="94468" autoAdjust="0"/>
  </p:normalViewPr>
  <p:slideViewPr>
    <p:cSldViewPr>
      <p:cViewPr varScale="1">
        <p:scale>
          <a:sx n="81" d="100"/>
          <a:sy n="81" d="100"/>
        </p:scale>
        <p:origin x="8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1467</TotalTime>
  <Words>146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Vladislav Karamfilov</cp:lastModifiedBy>
  <cp:revision>370</cp:revision>
  <dcterms:created xsi:type="dcterms:W3CDTF">2007-12-08T16:03:35Z</dcterms:created>
  <dcterms:modified xsi:type="dcterms:W3CDTF">2014-12-28T21:03:11Z</dcterms:modified>
  <cp:category>databases</cp:category>
</cp:coreProperties>
</file>