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812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Using c0de first approach, create database for student system with the following tables: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</a:t>
            </a:r>
            <a:r>
              <a:rPr lang="en-US" dirty="0" smtClean="0"/>
              <a:t> (with Id, Name, Number,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Courses</a:t>
            </a:r>
            <a:r>
              <a:rPr lang="en-US" dirty="0" smtClean="0"/>
              <a:t> (Name, Description, Materials, etc.)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StudentsInCourses</a:t>
            </a:r>
            <a:r>
              <a:rPr lang="en-US" dirty="0" smtClean="0"/>
              <a:t> (many-to-many relationship)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(one-to-many relationship with students and courses), fields: Content, </a:t>
            </a:r>
            <a:r>
              <a:rPr lang="en-US" dirty="0" err="1" smtClean="0"/>
              <a:t>TimeSent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Annotate the data models with the appropriate attributes and enable code first migrations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Write a console application that uses the data</a:t>
            </a:r>
          </a:p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Seed the data with random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9119</TotalTime>
  <Words>85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Vladislav Karamfilov</cp:lastModifiedBy>
  <cp:revision>2146</cp:revision>
  <dcterms:created xsi:type="dcterms:W3CDTF">2007-12-08T16:03:35Z</dcterms:created>
  <dcterms:modified xsi:type="dcterms:W3CDTF">2014-12-28T20:57:52Z</dcterms:modified>
  <cp:category>quality code, software engineering</cp:category>
</cp:coreProperties>
</file>