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876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07" autoAdjust="0"/>
    <p:restoredTop sz="94468" autoAdjust="0"/>
  </p:normalViewPr>
  <p:slideViewPr>
    <p:cSldViewPr>
      <p:cViewPr varScale="1">
        <p:scale>
          <a:sx n="81" d="100"/>
          <a:sy n="81" d="100"/>
        </p:scale>
        <p:origin x="9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357188" indent="-3571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Using Entity Framework write a SQL query to select all employees from the Telerik Academy database and later print their name, department and town. Try the both variants: with and without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.Include(…)</a:t>
            </a:r>
            <a:r>
              <a:rPr lang="en-US" sz="2800" dirty="0" smtClean="0"/>
              <a:t>. Compare the number of executed SQL statements and the performance.</a:t>
            </a:r>
          </a:p>
          <a:p>
            <a:pPr marL="357188" indent="-3571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Using Entity Framework write a query that selects all employees from the Telerik Academy database, then invokes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  <a:r>
              <a:rPr lang="en-US" sz="2800" dirty="0" smtClean="0"/>
              <a:t>, then selects their addresses, then invokes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  <a:r>
              <a:rPr lang="en-US" sz="2800" dirty="0" smtClean="0"/>
              <a:t>, then selects their towns, then invokes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  <a:r>
              <a:rPr lang="en-US" sz="2800" dirty="0" smtClean="0"/>
              <a:t> and finally checks whether the town is "Sofia". Rewrite the same in more optimized way and compare the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6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9020</TotalTime>
  <Words>110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Performance</dc:title>
  <dc:subject>Telerik Software Academy</dc:subject>
  <dc:creator>Svetlin Nakov;Nikolay Kostov</dc:creator>
  <cp:keywords>databases, EF, ORM, Entity Framework, performance</cp:keywords>
  <cp:lastModifiedBy>Vladislav Karamfilov</cp:lastModifiedBy>
  <cp:revision>1978</cp:revision>
  <dcterms:created xsi:type="dcterms:W3CDTF">2007-12-08T16:03:35Z</dcterms:created>
  <dcterms:modified xsi:type="dcterms:W3CDTF">2014-12-28T20:57:27Z</dcterms:modified>
  <cp:category>databases, ORM</cp:category>
</cp:coreProperties>
</file>