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62" r:id="rId2"/>
    <p:sldId id="384" r:id="rId3"/>
    <p:sldId id="38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42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hset" TargetMode="External"/><Relationship Id="rId7" Type="http://schemas.openxmlformats.org/officeDocument/2006/relationships/hyperlink" Target="http://redis.io/clients" TargetMode="External"/><Relationship Id="rId2" Type="http://schemas.openxmlformats.org/officeDocument/2006/relationships/hyperlink" Target="http://redis.io/commands#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togo.com/" TargetMode="External"/><Relationship Id="rId5" Type="http://schemas.openxmlformats.org/officeDocument/2006/relationships/hyperlink" Target="http://redis.io/commands/hget" TargetMode="External"/><Relationship Id="rId4" Type="http://schemas.openxmlformats.org/officeDocument/2006/relationships/hyperlink" Target="http://redis.io/commands/hkey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3349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simple "Dictionary" application in </a:t>
            </a:r>
            <a:r>
              <a:rPr lang="en-US" sz="2800" dirty="0" smtClean="0"/>
              <a:t>C# </a:t>
            </a:r>
            <a:r>
              <a:rPr lang="en-US" sz="2800" dirty="0"/>
              <a:t>or JavaScript to perform the following in </a:t>
            </a:r>
            <a:r>
              <a:rPr lang="en-US" sz="2800" noProof="1" smtClean="0"/>
              <a:t>MongoDB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Add a dictionary entry (word + translation)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List all words and their translations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Find the translation of given word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The UI of the application is up to you (it could be Web-based, GUI or console-based</a:t>
            </a:r>
            <a:r>
              <a:rPr lang="en-US" sz="2800" dirty="0" smtClean="0"/>
              <a:t>).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You may use </a:t>
            </a:r>
            <a:r>
              <a:rPr lang="en-US" sz="2800" noProof="1" smtClean="0"/>
              <a:t>MongoDB-as-a-Service@ MongoLab</a:t>
            </a:r>
            <a:r>
              <a:rPr lang="en-US" sz="2800" dirty="0" smtClean="0"/>
              <a:t>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 smtClean="0"/>
              <a:t>You </a:t>
            </a:r>
            <a:r>
              <a:rPr lang="en-US" sz="2800" dirty="0"/>
              <a:t>may </a:t>
            </a:r>
            <a:r>
              <a:rPr lang="en-US" sz="2800" dirty="0" smtClean="0"/>
              <a:t>install the "Official </a:t>
            </a:r>
            <a:r>
              <a:rPr lang="en-US" sz="2800" noProof="1" smtClean="0"/>
              <a:t>MongoDB</a:t>
            </a:r>
            <a:r>
              <a:rPr lang="en-US" sz="2800" dirty="0" smtClean="0"/>
              <a:t> </a:t>
            </a:r>
            <a:r>
              <a:rPr lang="en-US" sz="2800" dirty="0"/>
              <a:t>C# </a:t>
            </a:r>
            <a:r>
              <a:rPr lang="en-US" sz="2800" dirty="0" smtClean="0"/>
              <a:t>Driver" from </a:t>
            </a:r>
            <a:r>
              <a:rPr lang="en-US" sz="2800" noProof="1" smtClean="0"/>
              <a:t>NuGet</a:t>
            </a:r>
            <a:r>
              <a:rPr lang="en-US" sz="2800" dirty="0" smtClean="0"/>
              <a:t> or download it from its publisher: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://docs.mongodb.org/ecosystem/drivers/csharp/</a:t>
            </a: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Font typeface="+mj-lt"/>
              <a:buAutoNum type="arabicPeriod" startAt="2"/>
              <a:tabLst/>
            </a:pPr>
            <a:r>
              <a:rPr lang="en-US" sz="2800" dirty="0"/>
              <a:t>Implement the previous </a:t>
            </a:r>
            <a:r>
              <a:rPr lang="en-US" sz="2800" dirty="0" smtClean="0"/>
              <a:t>task (a simple "Dictionary" application) using </a:t>
            </a:r>
            <a:r>
              <a:rPr lang="en-US" sz="2800" noProof="1" smtClean="0"/>
              <a:t>Redis.</a:t>
            </a:r>
          </a:p>
          <a:p>
            <a:pPr marL="457200" lvl="1" indent="0">
              <a:buNone/>
            </a:pPr>
            <a:r>
              <a:rPr lang="en-US" sz="2600" dirty="0" smtClean="0"/>
              <a:t>You may hold the "word + meaning pairs" in a hash (see </a:t>
            </a:r>
            <a:r>
              <a:rPr lang="en-US" sz="2600" dirty="0">
                <a:hlinkClick r:id="rId2"/>
              </a:rPr>
              <a:t>http://redis.io/commands#hash</a:t>
            </a:r>
            <a:r>
              <a:rPr lang="en-US" sz="2600" dirty="0" smtClean="0"/>
              <a:t>)</a:t>
            </a:r>
          </a:p>
          <a:p>
            <a:pPr marL="985838" lvl="1" indent="-357188"/>
            <a:r>
              <a:rPr lang="en-US" sz="2600" dirty="0" smtClean="0"/>
              <a:t>See the </a:t>
            </a:r>
            <a:r>
              <a:rPr lang="en-US" sz="2600" dirty="0" smtClean="0">
                <a:hlinkClick r:id="rId3"/>
              </a:rPr>
              <a:t>HSET</a:t>
            </a:r>
            <a:r>
              <a:rPr lang="en-US" sz="2600" dirty="0" smtClean="0"/>
              <a:t>, </a:t>
            </a:r>
            <a:r>
              <a:rPr lang="en-US" sz="2600" dirty="0" smtClean="0">
                <a:hlinkClick r:id="rId4"/>
              </a:rPr>
              <a:t>HKEYS </a:t>
            </a:r>
            <a:r>
              <a:rPr lang="en-US" sz="2600" dirty="0" smtClean="0"/>
              <a:t>and </a:t>
            </a:r>
            <a:r>
              <a:rPr lang="en-US" sz="2600" dirty="0" smtClean="0">
                <a:hlinkClick r:id="rId5"/>
              </a:rPr>
              <a:t>HGET</a:t>
            </a:r>
            <a:r>
              <a:rPr lang="en-US" sz="2600" dirty="0" smtClean="0"/>
              <a:t> commands</a:t>
            </a:r>
          </a:p>
          <a:p>
            <a:pPr marL="457200" lvl="1" indent="0">
              <a:buNone/>
            </a:pPr>
            <a:r>
              <a:rPr lang="en-US" sz="2600" dirty="0" smtClean="0"/>
              <a:t>You may use a local </a:t>
            </a:r>
            <a:r>
              <a:rPr lang="en-US" sz="2600" noProof="1" smtClean="0"/>
              <a:t>Redis</a:t>
            </a:r>
            <a:r>
              <a:rPr lang="en-US" sz="2600" dirty="0" smtClean="0"/>
              <a:t> instance or register for </a:t>
            </a:r>
            <a:r>
              <a:rPr lang="en-US" sz="2600" dirty="0"/>
              <a:t>a free "Redis To Go" account </a:t>
            </a:r>
            <a:r>
              <a:rPr lang="en-US" sz="2600" dirty="0" smtClean="0"/>
              <a:t>at </a:t>
            </a: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redistogo.com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You may download </a:t>
            </a:r>
            <a:r>
              <a:rPr lang="en-US" sz="2600" dirty="0"/>
              <a:t>the client libraries for your favorite programming language from </a:t>
            </a:r>
            <a:r>
              <a:rPr lang="en-US" sz="2600" dirty="0">
                <a:hlinkClick r:id="rId7"/>
              </a:rPr>
              <a:t>http://</a:t>
            </a:r>
            <a:r>
              <a:rPr lang="en-US" sz="2600" dirty="0" smtClean="0">
                <a:hlinkClick r:id="rId7"/>
              </a:rPr>
              <a:t>redis.io/clients</a:t>
            </a:r>
            <a:r>
              <a:rPr lang="en-US" sz="2600" dirty="0" smtClean="0"/>
              <a:t> or use </a:t>
            </a:r>
            <a:r>
              <a:rPr lang="en-US" sz="2600" dirty="0"/>
              <a:t>the </a:t>
            </a:r>
            <a:r>
              <a:rPr lang="en-US" sz="2600" dirty="0" smtClean="0"/>
              <a:t>"</a:t>
            </a:r>
            <a:r>
              <a:rPr lang="en-US" sz="2600" noProof="1" smtClean="0"/>
              <a:t>ServiceStack.Redis</a:t>
            </a:r>
            <a:r>
              <a:rPr lang="en-US" sz="2600" dirty="0" smtClean="0"/>
              <a:t>" C# client from the </a:t>
            </a:r>
            <a:r>
              <a:rPr lang="en-US" sz="2600" noProof="1" smtClean="0"/>
              <a:t>NuGet</a:t>
            </a:r>
            <a:r>
              <a:rPr lang="en-US" sz="2600" dirty="0" smtClean="0"/>
              <a:t> package manager.</a:t>
            </a:r>
            <a:endParaRPr lang="bg-BG" sz="2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0" indent="-34290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3"/>
              <a:tabLst/>
            </a:pPr>
            <a:r>
              <a:rPr lang="en-US" sz="2800" dirty="0" smtClean="0"/>
              <a:t>* Implement</a:t>
            </a:r>
            <a:r>
              <a:rPr lang="bg-BG" sz="2800" dirty="0" smtClean="0"/>
              <a:t> а </a:t>
            </a:r>
            <a:r>
              <a:rPr lang="en-US" sz="2800" dirty="0" smtClean="0"/>
              <a:t>program, which synchronizes mouse movement and clicking between multiple computers. Users can "give control" to other users. Users sign in with username and password. Users "in control" can revoke their control. A user can be signed in on several machines at once. Store user data in </a:t>
            </a:r>
            <a:r>
              <a:rPr lang="en-US" sz="2800" noProof="1" smtClean="0"/>
              <a:t>MongoLab</a:t>
            </a:r>
            <a:r>
              <a:rPr lang="en-US" sz="2800" dirty="0" smtClean="0"/>
              <a:t>. Store the mouse sync data in the "</a:t>
            </a:r>
            <a:r>
              <a:rPr lang="en-US" sz="2800" noProof="1" smtClean="0"/>
              <a:t>Redis To Go" cloud</a:t>
            </a:r>
            <a:r>
              <a:rPr lang="en-US" sz="2800" dirty="0" smtClean="0"/>
              <a:t>.</a:t>
            </a:r>
          </a:p>
          <a:p>
            <a:pPr marL="400050" lvl="2" inden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None/>
            </a:pPr>
            <a:r>
              <a:rPr lang="en-US" sz="2400" dirty="0" smtClean="0"/>
              <a:t>Note: In the real world data would pass through a server, as direct access from the client to the database is a security concern. This task is meant more as an experiment than a real-world scenario.</a:t>
            </a:r>
            <a:endParaRPr lang="en-US" sz="3600" dirty="0"/>
          </a:p>
          <a:p>
            <a:pPr marL="800100" lvl="1" indent="-342900"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5498</TotalTime>
  <Words>312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Databases: Redis, MongoDB, CouchDB</dc:title>
  <dc:subject>Telerik Software Academy</dc:subject>
  <dc:creator>Svetlin Nakov</dc:creator>
  <cp:keywords>telerik software academy, free courses for developers, NoSQL, databases, Redis, CouchDB, MongoDB</cp:keywords>
  <cp:lastModifiedBy>Vladislav Karamfilov</cp:lastModifiedBy>
  <cp:revision>523</cp:revision>
  <dcterms:created xsi:type="dcterms:W3CDTF">2007-12-08T16:03:35Z</dcterms:created>
  <dcterms:modified xsi:type="dcterms:W3CDTF">2014-12-28T20:57:15Z</dcterms:modified>
  <cp:category>software engineering</cp:category>
</cp:coreProperties>
</file>