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444" r:id="rId2"/>
    <p:sldId id="483" r:id="rId3"/>
    <p:sldId id="484" r:id="rId4"/>
    <p:sldId id="485" r:id="rId5"/>
    <p:sldId id="486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2" autoAdjust="0"/>
    <p:restoredTop sz="82014" autoAdjust="0"/>
  </p:normalViewPr>
  <p:slideViewPr>
    <p:cSldViewPr>
      <p:cViewPr varScale="1">
        <p:scale>
          <a:sx n="70" d="100"/>
          <a:sy n="70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44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2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 smtClean="0">
                <a:effectLst/>
              </a:rPr>
              <a:t>1. Customize </a:t>
            </a:r>
            <a:r>
              <a:rPr lang="en-US" sz="2800" dirty="0">
                <a:effectLst/>
              </a:rPr>
              <a:t>code generation</a:t>
            </a:r>
          </a:p>
          <a:p>
            <a:pPr marL="0" indent="0">
              <a:buNone/>
            </a:pPr>
            <a:r>
              <a:rPr lang="en-US" sz="2800" b="0" dirty="0">
                <a:effectLst/>
              </a:rPr>
              <a:t>Customize the OpenAccess Code Generation T4 templates so that all the generated classes inherit from a single non-persistent class. Then generate a model out of a Northwind database and demonstrate that with the generated </a:t>
            </a:r>
            <a:r>
              <a:rPr lang="en-US" sz="2800" b="0" dirty="0" err="1">
                <a:effectLst/>
              </a:rPr>
              <a:t>OpenAccessContext</a:t>
            </a:r>
            <a:r>
              <a:rPr lang="en-US" sz="2800" b="0" dirty="0">
                <a:effectLst/>
              </a:rPr>
              <a:t> and persistent classes you are able to retrieve and update data in a small console application (under the same solution but in a separate project).</a:t>
            </a:r>
          </a:p>
          <a:p>
            <a:pPr marL="446088" indent="-446088">
              <a:buFontTx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effectLst/>
              </a:rPr>
              <a:t>2. Implement </a:t>
            </a:r>
            <a:r>
              <a:rPr lang="en-US" dirty="0">
                <a:effectLst/>
              </a:rPr>
              <a:t>entity cloning using binary serialization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Define a function that can clone single </a:t>
            </a:r>
            <a:r>
              <a:rPr lang="en-US" b="0" dirty="0" smtClean="0">
                <a:effectLst/>
              </a:rPr>
              <a:t>entity </a:t>
            </a:r>
            <a:r>
              <a:rPr lang="en-US" b="0" dirty="0">
                <a:effectLst/>
              </a:rPr>
              <a:t>loaded from the </a:t>
            </a:r>
            <a:r>
              <a:rPr lang="en-US" b="0" dirty="0" smtClean="0">
                <a:effectLst/>
              </a:rPr>
              <a:t>database </a:t>
            </a:r>
            <a:r>
              <a:rPr lang="en-US" b="0" dirty="0">
                <a:effectLst/>
              </a:rPr>
              <a:t>(for more fame – a graph of entities, starting with from one of the nodes). Test that all properties of the original instance have the same values as the ones on the cloned.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en-US" dirty="0">
                <a:effectLst/>
              </a:rPr>
              <a:t>Compare Bulk Delete with normal delete operation</a:t>
            </a:r>
          </a:p>
          <a:p>
            <a:pPr marL="0" indent="0">
              <a:buNone/>
            </a:pPr>
            <a:r>
              <a:rPr lang="en-US" sz="2400" b="0" dirty="0" smtClean="0">
                <a:effectLst/>
              </a:rPr>
              <a:t>Insert </a:t>
            </a:r>
            <a:r>
              <a:rPr lang="en-US" sz="2400" b="0" dirty="0">
                <a:effectLst/>
              </a:rPr>
              <a:t>100 000 entities in single table. Delete each row that has ID where </a:t>
            </a:r>
            <a:r>
              <a:rPr lang="en-US" sz="2400" b="0" dirty="0" smtClean="0">
                <a:effectLst/>
              </a:rPr>
              <a:t>ID </a:t>
            </a:r>
            <a:r>
              <a:rPr lang="en-US" sz="2400" b="0" dirty="0">
                <a:effectLst/>
              </a:rPr>
              <a:t>mod 7 == 1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Once delete the entities using </a:t>
            </a:r>
            <a:r>
              <a:rPr lang="en-US" sz="2400" b="0" dirty="0" err="1">
                <a:effectLst/>
              </a:rPr>
              <a:t>OpenAccessContext.Remove</a:t>
            </a:r>
            <a:r>
              <a:rPr lang="en-US" sz="2400" b="0" dirty="0">
                <a:effectLst/>
              </a:rPr>
              <a:t>() method.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Then delete the entities using </a:t>
            </a:r>
            <a:r>
              <a:rPr lang="en-US" sz="2400" b="0" dirty="0" err="1">
                <a:effectLst/>
              </a:rPr>
              <a:t>DeleteAll</a:t>
            </a:r>
            <a:r>
              <a:rPr lang="en-US" sz="2400" b="0" dirty="0">
                <a:effectLst/>
              </a:rPr>
              <a:t>() bulk operation</a:t>
            </a:r>
            <a:r>
              <a:rPr lang="en-US" sz="2400" b="0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sz="2400" b="0" dirty="0" smtClean="0">
                <a:effectLst/>
              </a:rPr>
              <a:t>Both </a:t>
            </a:r>
            <a:r>
              <a:rPr lang="en-US" sz="2400" b="0" dirty="0">
                <a:effectLst/>
              </a:rPr>
              <a:t>times track the SQL statements that are sent to the server</a:t>
            </a:r>
            <a:r>
              <a:rPr lang="en-US" sz="2400" b="0" dirty="0" smtClean="0">
                <a:effectLst/>
              </a:rPr>
              <a:t>. Both </a:t>
            </a:r>
            <a:r>
              <a:rPr lang="en-US" sz="2400" b="0" dirty="0">
                <a:effectLst/>
              </a:rPr>
              <a:t>times measure the time required to complete the operation(s</a:t>
            </a:r>
            <a:r>
              <a:rPr lang="en-US" sz="2400" b="0" dirty="0" smtClean="0">
                <a:effectLst/>
              </a:rPr>
              <a:t>). For </a:t>
            </a:r>
            <a:r>
              <a:rPr lang="en-US" sz="2400" b="0" dirty="0">
                <a:effectLst/>
              </a:rPr>
              <a:t>bonus points measure the memory consumption in addition to the time</a:t>
            </a:r>
            <a:r>
              <a:rPr lang="en-US" sz="2400" b="0" dirty="0" smtClean="0">
                <a:effectLst/>
              </a:rPr>
              <a:t>. Output </a:t>
            </a:r>
            <a:r>
              <a:rPr lang="en-US" sz="2400" b="0" dirty="0">
                <a:effectLst/>
              </a:rPr>
              <a:t>the measurements in text file including timestamp and machine name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>
                <a:effectLst/>
              </a:rPr>
              <a:t>Do code review of the code generated by Add OpenAccess Service wizard for Web API services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Make critical code review (peer review) of the code generated by Add OpenAccess Service wizard for Web API services</a:t>
            </a:r>
            <a:r>
              <a:rPr lang="en-US" sz="2400" b="0" dirty="0" smtClean="0">
                <a:effectLst/>
              </a:rPr>
              <a:t>: </a:t>
            </a:r>
            <a:r>
              <a:rPr lang="en-US" sz="2400" b="0" i="1" dirty="0" smtClean="0">
                <a:effectLst/>
              </a:rPr>
              <a:t>Base controller, Concrete controllers, Base repository, Concrete repositories, Global </a:t>
            </a:r>
            <a:r>
              <a:rPr lang="en-US" sz="2400" b="0" i="1" dirty="0" err="1">
                <a:effectLst/>
              </a:rPr>
              <a:t>asax</a:t>
            </a:r>
            <a:r>
              <a:rPr lang="en-US" sz="2400" b="0" i="1" dirty="0">
                <a:effectLst/>
              </a:rPr>
              <a:t> routes definition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Watch for bad practices in handling data-related task, bad design decisions, incorrect implementation of design patterns, code smells, bad code formatting, inefficient code and etc. List at </a:t>
            </a:r>
            <a:r>
              <a:rPr lang="en-US" sz="2400" b="0" dirty="0" smtClean="0">
                <a:effectLst/>
              </a:rPr>
              <a:t>least 3 </a:t>
            </a:r>
            <a:r>
              <a:rPr lang="en-US" sz="2400" b="0" dirty="0">
                <a:effectLst/>
              </a:rPr>
              <a:t>issues with the generated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2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effectLst/>
              </a:rPr>
              <a:t>5. List </a:t>
            </a:r>
            <a:r>
              <a:rPr lang="en-US" dirty="0">
                <a:effectLst/>
              </a:rPr>
              <a:t>5 suggestions for improvements all over OpenAccess (issues described in Exercise 4 do not count!).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Issues can be anything that made working with OpenAccess unpleasant – bugs, missing documentation, missing features, bad menu positioning, unexpected outcome, visual glitches…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As with any bug/issue can you define the steps to reproduce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2121</TotalTime>
  <Words>308</Words>
  <Application>Microsoft Office PowerPoint</Application>
  <PresentationFormat>On-screen Show (4:3)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</vt:lpstr>
      <vt:lpstr>Exercises</vt:lpstr>
      <vt:lpstr>Exercises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OpenAccess ORM</dc:title>
  <dc:subject>Telerik Software Academy</dc:subject>
  <dc:creator>Viktor.Zhivkov@telerik.com</dc:creator>
  <cp:keywords>telerik software academy, free courses for developers, openaccess, orm, datalayer</cp:keywords>
  <cp:lastModifiedBy>Vladislav Karamfilov</cp:lastModifiedBy>
  <cp:revision>399</cp:revision>
  <dcterms:created xsi:type="dcterms:W3CDTF">2007-12-08T16:03:35Z</dcterms:created>
  <dcterms:modified xsi:type="dcterms:W3CDTF">2014-12-28T20:57:01Z</dcterms:modified>
  <cp:category>software engineering</cp:category>
</cp:coreProperties>
</file>