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447" r:id="rId2"/>
    <p:sldId id="448" r:id="rId3"/>
    <p:sldId id="449" r:id="rId4"/>
    <p:sldId id="450" r:id="rId5"/>
    <p:sldId id="451" r:id="rId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81" d="100"/>
          <a:sy n="81" d="100"/>
        </p:scale>
        <p:origin x="99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Create a XML file representing catalogue. The catalogue should contain albums of different artists. For each album you should define: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name</a:t>
            </a:r>
            <a:r>
              <a:rPr lang="en-US" sz="28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artist</a:t>
            </a:r>
            <a:r>
              <a:rPr lang="en-US" sz="28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year</a:t>
            </a:r>
            <a:r>
              <a:rPr lang="en-US" sz="28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producer</a:t>
            </a:r>
            <a:r>
              <a:rPr lang="en-US" sz="28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price</a:t>
            </a:r>
            <a:r>
              <a:rPr lang="en-US" sz="2800" dirty="0" smtClean="0"/>
              <a:t> and a list of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songs</a:t>
            </a:r>
            <a:r>
              <a:rPr lang="en-US" sz="2800" dirty="0" smtClean="0"/>
              <a:t>. Each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song</a:t>
            </a:r>
            <a:r>
              <a:rPr lang="en-US" sz="2800" dirty="0" smtClean="0"/>
              <a:t> should be described by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title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duration</a:t>
            </a:r>
            <a:r>
              <a:rPr lang="en-US" sz="2800" dirty="0" smtClean="0"/>
              <a:t>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Write program that extracts all different artists which are found in the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catalog.xml</a:t>
            </a:r>
            <a:r>
              <a:rPr lang="en-US" sz="2800" dirty="0" smtClean="0"/>
              <a:t>. For each author you should print the number of albums in the catalogue</a:t>
            </a:r>
            <a:r>
              <a:rPr lang="en-US" sz="2800" dirty="0"/>
              <a:t>. </a:t>
            </a:r>
            <a:r>
              <a:rPr lang="en-US" sz="2800" dirty="0" smtClean="0"/>
              <a:t>Use the DOM </a:t>
            </a:r>
            <a:r>
              <a:rPr lang="en-US" sz="2800" dirty="0"/>
              <a:t>parser </a:t>
            </a:r>
            <a:r>
              <a:rPr lang="en-US" sz="2800" dirty="0" smtClean="0"/>
              <a:t>and a hash-table.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Implement the previous using XPath.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Using the DOM </a:t>
            </a:r>
            <a:r>
              <a:rPr lang="en-US" sz="2800" dirty="0"/>
              <a:t>parser </a:t>
            </a:r>
            <a:r>
              <a:rPr lang="en-US" sz="2800" dirty="0" smtClean="0"/>
              <a:t>write a program to delete from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catalog.xml</a:t>
            </a:r>
            <a:r>
              <a:rPr lang="en-US" sz="2800" dirty="0" smtClean="0"/>
              <a:t> </a:t>
            </a:r>
            <a:r>
              <a:rPr lang="en-US" sz="2800" dirty="0"/>
              <a:t>all </a:t>
            </a:r>
            <a:r>
              <a:rPr lang="en-US" sz="2800" dirty="0" smtClean="0"/>
              <a:t>albums having price &gt; 20.</a:t>
            </a:r>
            <a:endParaRPr lang="en-US" sz="28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tabLst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72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buFont typeface="+mj-lt"/>
              <a:buAutoNum type="arabicPeriod" startAt="5"/>
              <a:tabLst/>
            </a:pPr>
            <a:r>
              <a:rPr lang="en-US" sz="2800" dirty="0"/>
              <a:t>Write a program, which </a:t>
            </a:r>
            <a:r>
              <a:rPr lang="en-US" sz="2800" dirty="0" smtClean="0"/>
              <a:t>using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XmlReader</a:t>
            </a:r>
            <a:r>
              <a:rPr lang="en-US" sz="2800" dirty="0" smtClean="0"/>
              <a:t> extracts </a:t>
            </a:r>
            <a:r>
              <a:rPr lang="en-US" sz="2800" dirty="0"/>
              <a:t>all </a:t>
            </a:r>
            <a:r>
              <a:rPr lang="en-US" sz="2800" dirty="0" smtClean="0"/>
              <a:t>song titles </a:t>
            </a:r>
            <a:r>
              <a:rPr lang="en-US" sz="2800" dirty="0"/>
              <a:t>from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catalog.xml</a:t>
            </a:r>
            <a:r>
              <a:rPr lang="en-US" sz="2800" dirty="0" smtClean="0"/>
              <a:t>.</a:t>
            </a:r>
            <a:endParaRPr lang="ru-RU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marL="446088" indent="-446088">
              <a:lnSpc>
                <a:spcPct val="100000"/>
              </a:lnSpc>
              <a:buFont typeface="+mj-lt"/>
              <a:buAutoNum type="arabicPeriod" startAt="5"/>
              <a:tabLst/>
            </a:pPr>
            <a:r>
              <a:rPr lang="en-US" sz="2800" dirty="0" smtClean="0"/>
              <a:t>Rewrite the same using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XDocument</a:t>
            </a:r>
            <a:r>
              <a:rPr lang="en-US" sz="2800" dirty="0" smtClean="0"/>
              <a:t> and LINQ query.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 startAt="5"/>
              <a:tabLst/>
            </a:pPr>
            <a:r>
              <a:rPr lang="en-US" sz="2800" dirty="0" smtClean="0"/>
              <a:t>In a text file we are given the name, address and phone number of given person (each at a single line). Write a program, which creates new XML document, which contains these data in structured XML format.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 startAt="5"/>
              <a:tabLst/>
            </a:pPr>
            <a:r>
              <a:rPr lang="en-US" sz="2800" dirty="0"/>
              <a:t>Write a program, which </a:t>
            </a:r>
            <a:r>
              <a:rPr lang="en-US" sz="2800" dirty="0" smtClean="0"/>
              <a:t>(using 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XmlReader</a:t>
            </a:r>
            <a:r>
              <a:rPr lang="en-US" sz="2800" dirty="0" smtClean="0"/>
              <a:t> </a:t>
            </a:r>
            <a:r>
              <a:rPr lang="en-US" sz="2800" dirty="0"/>
              <a:t>and</a:t>
            </a:r>
            <a:r>
              <a:rPr lang="ru-RU" sz="2800" dirty="0"/>
              <a:t> 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XmlWriter</a:t>
            </a:r>
            <a:r>
              <a:rPr lang="en-US" sz="2800" dirty="0" smtClean="0"/>
              <a:t>) reads the file</a:t>
            </a:r>
            <a:r>
              <a:rPr lang="ru-RU" sz="2800" dirty="0" smtClean="0"/>
              <a:t> 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catalog.xml</a:t>
            </a:r>
            <a:r>
              <a:rPr lang="ru-RU" sz="2800" dirty="0" smtClean="0"/>
              <a:t> </a:t>
            </a:r>
            <a:r>
              <a:rPr lang="en-US" sz="2800" dirty="0"/>
              <a:t>and creates the file </a:t>
            </a:r>
            <a:r>
              <a:rPr lang="ru-RU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album.xml</a:t>
            </a:r>
            <a:r>
              <a:rPr lang="ru-RU" sz="2800" dirty="0"/>
              <a:t>, </a:t>
            </a:r>
            <a:r>
              <a:rPr lang="en-US" sz="2800" dirty="0"/>
              <a:t>in which stores in appropriate </a:t>
            </a:r>
            <a:r>
              <a:rPr lang="en-US" sz="2800" dirty="0" smtClean="0"/>
              <a:t>way the </a:t>
            </a:r>
            <a:r>
              <a:rPr lang="en-US" sz="2800" dirty="0"/>
              <a:t>names of all albums and their authors</a:t>
            </a:r>
            <a:r>
              <a:rPr lang="en-US" sz="28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89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539750" indent="-539750">
              <a:buFont typeface="+mj-lt"/>
              <a:buAutoNum type="arabicPeriod" startAt="9"/>
            </a:pPr>
            <a:r>
              <a:rPr lang="en-US" sz="2800" dirty="0" smtClean="0"/>
              <a:t>Write a program to traverse given directory and write to a XML file its contents together with all subdirectories and files. Use tags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&lt;file&gt;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&lt;dir&gt;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 dirty="0" smtClean="0"/>
              <a:t>with appropriate attributes. For the generation of the XML document use the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XmlWriter</a:t>
            </a:r>
            <a:r>
              <a:rPr lang="en-US" sz="2800" dirty="0" smtClean="0"/>
              <a:t>.</a:t>
            </a:r>
          </a:p>
          <a:p>
            <a:pPr marL="539750" indent="-539750">
              <a:buFont typeface="+mj-lt"/>
              <a:buAutoNum type="arabicPeriod" startAt="9"/>
            </a:pPr>
            <a:r>
              <a:rPr lang="en-US" sz="2800" dirty="0" smtClean="0"/>
              <a:t>Rewrite the last exercises using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XDocument</a:t>
            </a:r>
            <a:r>
              <a:rPr lang="en-US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XElement</a:t>
            </a:r>
            <a:r>
              <a:rPr lang="en-US" sz="2800" dirty="0" smtClean="0"/>
              <a:t> 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XAttribute</a:t>
            </a:r>
            <a:r>
              <a:rPr lang="en-US" sz="2800" dirty="0" smtClean="0"/>
              <a:t>.</a:t>
            </a:r>
          </a:p>
          <a:p>
            <a:pPr marL="539750" indent="-539750">
              <a:buFont typeface="+mj-lt"/>
              <a:buAutoNum type="arabicPeriod" startAt="9"/>
            </a:pPr>
            <a:r>
              <a:rPr lang="en-US" sz="2800" dirty="0" smtClean="0"/>
              <a:t>Write </a:t>
            </a:r>
            <a:r>
              <a:rPr lang="en-US" sz="2800" dirty="0"/>
              <a:t>a program, which </a:t>
            </a:r>
            <a:r>
              <a:rPr lang="en-US" sz="2800" dirty="0" smtClean="0"/>
              <a:t>extract </a:t>
            </a:r>
            <a:r>
              <a:rPr lang="en-US" sz="2800" dirty="0"/>
              <a:t>from the file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catalog.xml</a:t>
            </a:r>
            <a:r>
              <a:rPr lang="en-US" sz="2800" dirty="0"/>
              <a:t> </a:t>
            </a:r>
            <a:r>
              <a:rPr lang="en-US" sz="2800" dirty="0" smtClean="0"/>
              <a:t>the </a:t>
            </a:r>
            <a:r>
              <a:rPr lang="en-US" sz="2800" dirty="0"/>
              <a:t>prices for all albums, published </a:t>
            </a:r>
            <a:r>
              <a:rPr lang="en-US" sz="2800" dirty="0" smtClean="0"/>
              <a:t>5 years ago or earlier. Use XPath query.</a:t>
            </a:r>
          </a:p>
          <a:p>
            <a:pPr marL="539750" indent="-539750">
              <a:buFont typeface="+mj-lt"/>
              <a:buAutoNum type="arabicPeriod" startAt="9"/>
            </a:pPr>
            <a:r>
              <a:rPr lang="en-US" sz="2800" dirty="0" smtClean="0"/>
              <a:t>Rewrite the previous using LINQ query.</a:t>
            </a:r>
            <a:endParaRPr lang="en-US" sz="2800" dirty="0"/>
          </a:p>
          <a:p>
            <a:pPr marL="539750" indent="-539750">
              <a:buFont typeface="+mj-lt"/>
              <a:buAutoNum type="arabicPeriod" startAt="9"/>
            </a:pPr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61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4988" indent="-534988">
              <a:lnSpc>
                <a:spcPct val="100000"/>
              </a:lnSpc>
              <a:buFont typeface="+mj-lt"/>
              <a:buAutoNum type="arabicPeriod" startAt="13"/>
              <a:tabLst/>
            </a:pPr>
            <a:r>
              <a:rPr lang="en-US" sz="2800" dirty="0" smtClean="0"/>
              <a:t>Create an XSL stylesheet, which transforms the file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catalog.xml</a:t>
            </a:r>
            <a:r>
              <a:rPr lang="en-US" sz="2800" dirty="0" smtClean="0"/>
              <a:t> into HTML document, formatted for viewing in a standard Web-browser.</a:t>
            </a:r>
          </a:p>
          <a:p>
            <a:pPr marL="534988" indent="-534988">
              <a:lnSpc>
                <a:spcPct val="100000"/>
              </a:lnSpc>
              <a:buFont typeface="+mj-lt"/>
              <a:buAutoNum type="arabicPeriod" startAt="13"/>
              <a:tabLst/>
            </a:pPr>
            <a:r>
              <a:rPr lang="en-US" sz="2800" dirty="0" smtClean="0"/>
              <a:t>Write a C# program to apply the XSLT stylesheet transformation on the file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catalog.xml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 dirty="0" smtClean="0"/>
              <a:t>using the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XslTransform</a:t>
            </a:r>
            <a:r>
              <a:rPr lang="en-US" sz="2800" dirty="0" smtClean="0"/>
              <a:t>.</a:t>
            </a:r>
          </a:p>
          <a:p>
            <a:pPr marL="534988" indent="-534988">
              <a:lnSpc>
                <a:spcPct val="100000"/>
              </a:lnSpc>
              <a:buFont typeface="+mj-lt"/>
              <a:buAutoNum type="arabicPeriod" startAt="13"/>
              <a:tabLst/>
            </a:pPr>
            <a:r>
              <a:rPr lang="en-US" sz="2800" dirty="0" smtClean="0"/>
              <a:t>* Read some tutorial about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XQuery</a:t>
            </a:r>
            <a:r>
              <a:rPr lang="en-US" sz="2800" dirty="0" smtClean="0"/>
              <a:t> language. Implement the XML to HTML transformation with XQuery (instead of XSLT). Download some open source XQuery library for .NET and execute the XQuery to transform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catalog.xml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 dirty="0" smtClean="0"/>
              <a:t>to HTML.</a:t>
            </a:r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58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5"/>
              <a:tabLst/>
            </a:pPr>
            <a:r>
              <a:rPr lang="en-US" sz="2800" dirty="0" smtClean="0"/>
              <a:t>Using Visual Studio generate an XSD schema for the file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catalog.xml</a:t>
            </a:r>
            <a:r>
              <a:rPr lang="en-US" sz="2800" dirty="0" smtClean="0"/>
              <a:t>. Write a C# program that takes an XML file and an XSD file (schema) and validates the XML file against the schema. Test it with valid XML catalogs and invalid XML catalogs.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184172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2598</TotalTime>
  <Words>457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Cambria</vt:lpstr>
      <vt:lpstr>Consolas</vt:lpstr>
      <vt:lpstr>Corbel</vt:lpstr>
      <vt:lpstr>Wingdings 2</vt:lpstr>
      <vt:lpstr>Telerik Academy</vt:lpstr>
      <vt:lpstr>Exercises</vt:lpstr>
      <vt:lpstr>Exercises (2)</vt:lpstr>
      <vt:lpstr>Exercises (3)</vt:lpstr>
      <vt:lpstr>Exercises (4)</vt:lpstr>
      <vt:lpstr>Exercises (5)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Basics</dc:title>
  <dc:subject>Telerik Software Academy</dc:subject>
  <dc:creator>Svetlin Nakov</dc:creator>
  <cp:keywords>XML</cp:keywords>
  <cp:lastModifiedBy>Vladislav Karamfilov</cp:lastModifiedBy>
  <cp:revision>390</cp:revision>
  <dcterms:created xsi:type="dcterms:W3CDTF">2007-12-08T16:03:35Z</dcterms:created>
  <dcterms:modified xsi:type="dcterms:W3CDTF">2014-12-28T20:59:42Z</dcterms:modified>
  <cp:category>software engineering</cp:category>
</cp:coreProperties>
</file>