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86" r:id="rId2"/>
    <p:sldId id="387" r:id="rId3"/>
    <p:sldId id="388" r:id="rId4"/>
    <p:sldId id="389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D8965-3C8B-4193-8BC8-383F107D924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508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1A2D3-A58F-4BF0-A178-D337717DB5B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196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database with two tables: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SSN</a:t>
            </a:r>
            <a:r>
              <a:rPr lang="en-US" sz="2800" noProof="1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PersonId(FK)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Balance</a:t>
            </a:r>
            <a:r>
              <a:rPr lang="en-US" sz="2800" dirty="0" smtClean="0"/>
              <a:t>). Insert few records for testing. Write </a:t>
            </a:r>
            <a:r>
              <a:rPr lang="en-US" sz="2800" dirty="0"/>
              <a:t>a stored procedure that </a:t>
            </a:r>
            <a:r>
              <a:rPr lang="en-US" sz="2800" dirty="0" smtClean="0"/>
              <a:t>selects the </a:t>
            </a:r>
            <a:r>
              <a:rPr lang="en-US" sz="2800" dirty="0"/>
              <a:t>full names of all persons.</a:t>
            </a:r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</a:t>
            </a:r>
            <a:r>
              <a:rPr lang="en-US" sz="2800" dirty="0"/>
              <a:t>stored procedure that accepts a number as a parameter and returns all persons who have more money in their accounts than the supplied </a:t>
            </a:r>
            <a:r>
              <a:rPr lang="en-US" sz="2800" dirty="0" smtClean="0"/>
              <a:t>number.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function that accepts </a:t>
            </a:r>
            <a:r>
              <a:rPr lang="en-US" sz="2800" dirty="0" smtClean="0"/>
              <a:t>as </a:t>
            </a:r>
            <a:r>
              <a:rPr lang="en-US" sz="2800" dirty="0"/>
              <a:t>parameters – </a:t>
            </a:r>
            <a:r>
              <a:rPr lang="en-US" sz="2800" dirty="0" smtClean="0"/>
              <a:t>sum, yearly interest rate and number of months. </a:t>
            </a:r>
            <a:r>
              <a:rPr lang="en-US" sz="2800" dirty="0"/>
              <a:t>It should </a:t>
            </a:r>
            <a:r>
              <a:rPr lang="en-US" sz="2800" dirty="0" smtClean="0"/>
              <a:t>calculate and return </a:t>
            </a:r>
            <a:r>
              <a:rPr lang="en-US" sz="2800" dirty="0"/>
              <a:t>the new </a:t>
            </a:r>
            <a:r>
              <a:rPr lang="en-US" sz="2800" dirty="0" smtClean="0"/>
              <a:t>sum. Write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dirty="0" smtClean="0"/>
              <a:t> to test whether the function works as expected.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80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 stored procedure that uses the function from the previous example to give an interest to a person's </a:t>
            </a:r>
            <a:r>
              <a:rPr lang="en-US" sz="2800" dirty="0" smtClean="0"/>
              <a:t>account for one month. </a:t>
            </a:r>
            <a:r>
              <a:rPr lang="en-US" sz="2800" dirty="0"/>
              <a:t>It should take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dirty="0" smtClean="0"/>
              <a:t> </a:t>
            </a:r>
            <a:r>
              <a:rPr lang="en-US" sz="2800" dirty="0"/>
              <a:t>and the interest rate as </a:t>
            </a:r>
            <a:r>
              <a:rPr lang="en-US" sz="2800" dirty="0" smtClean="0"/>
              <a:t>parameters.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Add two more stored procedures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WithdrawMoney( 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DepositMoney (AccountId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that </a:t>
            </a:r>
            <a:r>
              <a:rPr lang="en-US" sz="2800" dirty="0"/>
              <a:t>operate in transactions.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another table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Logs(LogID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OldSum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NewSum)</a:t>
            </a:r>
            <a:r>
              <a:rPr lang="en-US" sz="2800" noProof="1" smtClean="0"/>
              <a:t>.</a:t>
            </a:r>
            <a:r>
              <a:rPr lang="en-US" sz="2800" dirty="0" smtClean="0"/>
              <a:t> </a:t>
            </a:r>
            <a:r>
              <a:rPr lang="en-US" sz="2800" dirty="0"/>
              <a:t>Add a trigger 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</a:t>
            </a:r>
            <a:r>
              <a:rPr lang="en-US" sz="2800" dirty="0"/>
              <a:t> table that enters a new entry into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</a:t>
            </a:r>
            <a:r>
              <a:rPr lang="en-US" sz="2800" dirty="0"/>
              <a:t> table every time the sum on an account </a:t>
            </a:r>
            <a:r>
              <a:rPr lang="en-US" sz="2800" dirty="0" smtClean="0"/>
              <a:t>changes.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5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Define a function in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sz="2800" dirty="0" smtClean="0"/>
              <a:t> that returns all Employee's names (first or middle or last name) and all town's names that are comprised of given set of letters. Example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oistmiahf</a:t>
            </a:r>
            <a:r>
              <a:rPr lang="en-US" sz="2800" dirty="0" smtClean="0"/>
              <a:t>' will return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dirty="0" smtClean="0"/>
              <a:t>',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Smith</a:t>
            </a:r>
            <a:r>
              <a:rPr lang="en-US" sz="2800" dirty="0" smtClean="0"/>
              <a:t>', … but not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Rob</a:t>
            </a:r>
            <a:r>
              <a:rPr lang="en-US" sz="2800" dirty="0" smtClean="0"/>
              <a:t>' and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Guy</a:t>
            </a:r>
            <a:r>
              <a:rPr lang="en-US" sz="2800" dirty="0" smtClean="0"/>
              <a:t>'.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Using database cursor write a T-SQL script that scans all employees and their addresses and prints all pairs of employees that live in the same town.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* Write a T-SQL script that shows for each town a list of all employees that live in it. Sample 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512633"/>
            <a:ext cx="7620000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 -&gt; Svetlin Nakov, Martin Kulov, George Denchev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Ottawa -&gt; Jose Saraiva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69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0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Define a .NET aggregate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function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StrConcat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takes as input a sequence of strings and return a single string that consists of the input strings separated by '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'. For example the following SQL statement should return a single string:</a:t>
            </a:r>
          </a:p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406914"/>
            <a:ext cx="7315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StrConcat(FirstName + ' ' + 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5107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1335</TotalTime>
  <Words>444</Words>
  <Application>Microsoft Office PowerPoint</Application>
  <PresentationFormat>On-screen Show (4:3)</PresentationFormat>
  <Paragraphs>30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 SQL (T-SQL)</dc:title>
  <dc:subject>Telerik Software Academy</dc:subject>
  <dc:creator>Svetlin Nakov</dc:creator>
  <cp:keywords>telerik software academy, free courses for developers</cp:keywords>
  <cp:lastModifiedBy>Vladislav Karamfilov</cp:lastModifiedBy>
  <cp:revision>358</cp:revision>
  <dcterms:created xsi:type="dcterms:W3CDTF">2007-12-08T16:03:35Z</dcterms:created>
  <dcterms:modified xsi:type="dcterms:W3CDTF">2014-12-28T20:56:04Z</dcterms:modified>
  <cp:category>software engineering</cp:category>
</cp:coreProperties>
</file>