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515" r:id="rId2"/>
    <p:sldId id="516" r:id="rId3"/>
    <p:sldId id="517" r:id="rId4"/>
    <p:sldId id="518" r:id="rId5"/>
  </p:sldIdLst>
  <p:sldSz cx="9144000" cy="6858000" type="screen4x3"/>
  <p:notesSz cx="6669088" cy="9926638"/>
  <p:custDataLst>
    <p:tags r:id="rId8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4935" autoAdjust="0"/>
  </p:normalViewPr>
  <p:slideViewPr>
    <p:cSldViewPr>
      <p:cViewPr varScale="1">
        <p:scale>
          <a:sx n="81" d="100"/>
          <a:sy n="81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28-Dec-14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28-Dec-14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9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0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8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2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5122</TotalTime>
  <Words>268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Cambria</vt:lpstr>
      <vt:lpstr>Consolas</vt:lpstr>
      <vt:lpstr>Corbel</vt:lpstr>
      <vt:lpstr>Wingdings</vt:lpstr>
      <vt:lpstr>Wingdings 2</vt:lpstr>
      <vt:lpstr>Telerik-Academy-2012</vt:lpstr>
      <vt:lpstr>Exercises</vt:lpstr>
      <vt:lpstr>Exercises (2)</vt:lpstr>
      <vt:lpstr>Exercises (3)</vt:lpstr>
      <vt:lpstr>Exercises (4)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Svetlin Nakov</dc:creator>
  <cp:keywords>databases, transactions, ADO.NET, EF</cp:keywords>
  <cp:lastModifiedBy>Vladislav Karamfilov</cp:lastModifiedBy>
  <cp:revision>482</cp:revision>
  <dcterms:created xsi:type="dcterms:W3CDTF">2003-11-24T23:05:59Z</dcterms:created>
  <dcterms:modified xsi:type="dcterms:W3CDTF">2014-12-28T21:06:34Z</dcterms:modified>
  <cp:category>databases</cp:category>
</cp:coreProperties>
</file>