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377" r:id="rId2"/>
  </p:sldIdLst>
  <p:sldSz cx="9144000" cy="6858000" type="screen4x3"/>
  <p:notesSz cx="6881813" cy="9296400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9" autoAdjust="0"/>
    <p:restoredTop sz="94468" autoAdjust="0"/>
  </p:normalViewPr>
  <p:slideViewPr>
    <p:cSldViewPr>
      <p:cViewPr varScale="1">
        <p:scale>
          <a:sx n="81" d="100"/>
          <a:sy n="81" d="100"/>
        </p:scale>
        <p:origin x="94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28-Dec-14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oogle-styleguide.googlecode.com/svn/trunk/javascriptguide.xml?showone=Code_formatting#Code_formatting" TargetMode="External"/><Relationship Id="rId2" Type="http://schemas.openxmlformats.org/officeDocument/2006/relationships/hyperlink" Target="http://msdn.microsoft.com/en-us/library/ff926074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framework.zend.com/manual/en/coding-standard.html" TargetMode="External"/><Relationship Id="rId4" Type="http://schemas.openxmlformats.org/officeDocument/2006/relationships/hyperlink" Target="http://www.oracle.com/technetwork/java/javase/documentation/codeconvtoc-136057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562600"/>
          </a:xfrm>
        </p:spPr>
        <p:txBody>
          <a:bodyPr/>
          <a:lstStyle/>
          <a:p>
            <a:pPr marL="355600" indent="-355600">
              <a:buFont typeface="+mj-lt"/>
              <a:buAutoNum type="arabicPeriod"/>
              <a:tabLst/>
            </a:pPr>
            <a:r>
              <a:rPr lang="en-US" sz="2800" dirty="0" smtClean="0"/>
              <a:t>Format correctly the following source code (given </a:t>
            </a:r>
            <a:r>
              <a:rPr lang="en-US" sz="2800" dirty="0"/>
              <a:t>in Code-Formatting-Homework.zip):</a:t>
            </a:r>
            <a:endParaRPr lang="en-US" sz="2800" dirty="0" smtClean="0"/>
          </a:p>
          <a:p>
            <a:pPr lvl="1"/>
            <a:r>
              <a:rPr lang="en-US" sz="2600" dirty="0" smtClean="0"/>
              <a:t>C# </a:t>
            </a:r>
            <a:r>
              <a:rPr lang="en-US" sz="2600" dirty="0"/>
              <a:t>code given in the file 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events.cs</a:t>
            </a:r>
            <a:r>
              <a:rPr lang="en-US" sz="2600" dirty="0" smtClean="0"/>
              <a:t>.</a:t>
            </a:r>
          </a:p>
          <a:p>
            <a:pPr lvl="1"/>
            <a:r>
              <a:rPr lang="en-US" sz="2600" dirty="0" smtClean="0"/>
              <a:t>JavaScript code given in </a:t>
            </a:r>
            <a:r>
              <a:rPr lang="en-US" sz="2600" dirty="0"/>
              <a:t>the file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code</a:t>
            </a:r>
            <a:r>
              <a:rPr lang="en-US" sz="26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.js</a:t>
            </a:r>
            <a:r>
              <a:rPr lang="en-US" sz="2600" dirty="0" smtClean="0"/>
              <a:t>.</a:t>
            </a:r>
          </a:p>
          <a:p>
            <a:r>
              <a:rPr lang="en-US" sz="2800" dirty="0" smtClean="0"/>
              <a:t>Use the official code conventions for C# / JavaScript / Java / PHP:</a:t>
            </a:r>
          </a:p>
          <a:p>
            <a:pPr lvl="1"/>
            <a:r>
              <a:rPr lang="en-US" sz="2600" dirty="0" smtClean="0">
                <a:hlinkClick r:id="rId2"/>
              </a:rPr>
              <a:t>Official C# Coding Conventions (MSDN)</a:t>
            </a:r>
            <a:endParaRPr lang="en-US" sz="2600" dirty="0" smtClean="0"/>
          </a:p>
          <a:p>
            <a:pPr lvl="1"/>
            <a:r>
              <a:rPr lang="en-US" sz="2600" dirty="0">
                <a:hlinkClick r:id="rId3"/>
              </a:rPr>
              <a:t>Google JavaScript Style Guide</a:t>
            </a:r>
            <a:endParaRPr lang="en-US" sz="2600" dirty="0" smtClean="0"/>
          </a:p>
          <a:p>
            <a:pPr lvl="1"/>
            <a:r>
              <a:rPr lang="en-US" sz="2600" dirty="0" smtClean="0">
                <a:hlinkClick r:id="rId4"/>
              </a:rPr>
              <a:t>Official Java Code </a:t>
            </a:r>
            <a:r>
              <a:rPr lang="en-US" sz="2600" dirty="0">
                <a:hlinkClick r:id="rId4"/>
              </a:rPr>
              <a:t>Conventions </a:t>
            </a:r>
            <a:r>
              <a:rPr lang="en-US" sz="2600" dirty="0" smtClean="0">
                <a:hlinkClick r:id="rId4"/>
              </a:rPr>
              <a:t>(by Oracle)</a:t>
            </a:r>
            <a:endParaRPr lang="en-US" sz="2600" dirty="0" smtClean="0"/>
          </a:p>
          <a:p>
            <a:pPr lvl="1"/>
            <a:r>
              <a:rPr lang="en-US" sz="2600" dirty="0" smtClean="0">
                <a:hlinkClick r:id="rId5"/>
              </a:rPr>
              <a:t>Zend code convention for PHP</a:t>
            </a:r>
            <a:endParaRPr lang="en-US" sz="2600" dirty="0"/>
          </a:p>
          <a:p>
            <a:pPr lvl="1"/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90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1807</TotalTime>
  <Words>70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Cambria</vt:lpstr>
      <vt:lpstr>Consolas</vt:lpstr>
      <vt:lpstr>Corbel</vt:lpstr>
      <vt:lpstr>Wingdings 2</vt:lpstr>
      <vt:lpstr>Telerik Academy</vt:lpstr>
      <vt:lpstr>Homework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Code Formatting</dc:title>
  <dc:subject>Telerik Software Academy</dc:subject>
  <dc:creator>Svetlin Nakov</dc:creator>
  <cp:keywords>C#, course, telerik software academy, free courses for developers, OOP, object-oriented programming</cp:keywords>
  <cp:lastModifiedBy>Vladislav Karamfilov</cp:lastModifiedBy>
  <cp:revision>514</cp:revision>
  <dcterms:created xsi:type="dcterms:W3CDTF">2007-12-08T16:03:35Z</dcterms:created>
  <dcterms:modified xsi:type="dcterms:W3CDTF">2014-12-28T17:14:16Z</dcterms:modified>
  <cp:category>software engineering</cp:category>
</cp:coreProperties>
</file>