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615" r:id="rId2"/>
    <p:sldId id="658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10.%20Code-Tuning-and-Optimization-Homework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7150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dirty="0">
                <a:solidFill>
                  <a:srgbClr val="EBFFD2"/>
                </a:solidFill>
              </a:rPr>
              <a:t>You are given a C# application (</a:t>
            </a:r>
            <a:r>
              <a:rPr lang="en-US" u="sng" dirty="0">
                <a:solidFill>
                  <a:srgbClr val="EBFFD2"/>
                </a:solidFill>
                <a:hlinkClick r:id="rId2" action="ppaction://hlinkfile"/>
              </a:rPr>
              <a:t>Code-Tuning-and-Optimization-Homework.zip</a:t>
            </a:r>
            <a:r>
              <a:rPr lang="en-US" dirty="0">
                <a:solidFill>
                  <a:srgbClr val="EBFFD2"/>
                </a:solidFill>
              </a:rPr>
              <a:t>) which displays an animated </a:t>
            </a:r>
            <a:r>
              <a:rPr lang="en-US" dirty="0">
                <a:solidFill>
                  <a:srgbClr val="EBFF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EBFFD2"/>
                </a:solidFill>
              </a:rPr>
              <a:t>D model of the Solar </a:t>
            </a:r>
            <a:r>
              <a:rPr lang="en-US" dirty="0" smtClean="0">
                <a:solidFill>
                  <a:srgbClr val="EBFFD2"/>
                </a:solidFill>
              </a:rPr>
              <a:t>system.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</a:t>
            </a:r>
            <a:r>
              <a:rPr lang="en-US" sz="2800" dirty="0"/>
              <a:t>a </a:t>
            </a:r>
            <a:r>
              <a:rPr lang="en-US" sz="2800" dirty="0" smtClean="0"/>
              <a:t>profiler </a:t>
            </a:r>
            <a:r>
              <a:rPr lang="en-US" sz="2800" dirty="0"/>
              <a:t>to </a:t>
            </a:r>
            <a:r>
              <a:rPr lang="en-US" sz="2800" dirty="0" smtClean="0"/>
              <a:t>find </a:t>
            </a:r>
            <a:r>
              <a:rPr lang="en-US" sz="2800" dirty="0"/>
              <a:t>the places in its source code which cause significant performance </a:t>
            </a:r>
            <a:r>
              <a:rPr lang="en-US" sz="2800" dirty="0" smtClean="0"/>
              <a:t>degradation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bottlenecks</a:t>
            </a:r>
            <a:r>
              <a:rPr lang="en-US" sz="2800" dirty="0" smtClean="0"/>
              <a:t>).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Provide </a:t>
            </a:r>
            <a:r>
              <a:rPr lang="en-US" sz="2600" dirty="0"/>
              <a:t>a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screenshot</a:t>
            </a:r>
            <a:r>
              <a:rPr lang="en-US" sz="2600" dirty="0"/>
              <a:t> of the profiler’s result and indicate the place in the source code where the bottleneck resides (name of the </a:t>
            </a:r>
            <a:r>
              <a:rPr lang="en-US" sz="2600" dirty="0" smtClean="0"/>
              <a:t>file, </a:t>
            </a:r>
            <a:r>
              <a:rPr lang="en-US" sz="2600" dirty="0"/>
              <a:t>line of </a:t>
            </a:r>
            <a:r>
              <a:rPr lang="en-US" sz="2600" dirty="0" smtClean="0"/>
              <a:t>code).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Make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quick fix </a:t>
            </a:r>
            <a:r>
              <a:rPr lang="en-US" sz="2800" dirty="0"/>
              <a:t>in the source code in order to significantly improve the </a:t>
            </a:r>
            <a:r>
              <a:rPr lang="en-US" sz="2800" dirty="0" smtClean="0"/>
              <a:t>performance.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the code </a:t>
            </a:r>
            <a:r>
              <a:rPr lang="en-US" sz="2800" dirty="0" smtClean="0"/>
              <a:t>after the fix for correctness + performance.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7150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 smtClean="0">
                <a:solidFill>
                  <a:srgbClr val="EBFFD2"/>
                </a:solidFill>
              </a:rPr>
              <a:t>Write a program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add, subtract, increment, multiply, divide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EBFFD2"/>
                </a:solidFill>
              </a:rPr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</a:t>
            </a:r>
          </a:p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>
                <a:solidFill>
                  <a:srgbClr val="EBFFD2"/>
                </a:solidFill>
              </a:rPr>
              <a:t>Write a program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square root, natural logarithm, sinus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EBFFD2"/>
                </a:solidFill>
              </a:rPr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</a:t>
            </a:r>
          </a:p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 smtClean="0">
                <a:solidFill>
                  <a:srgbClr val="EBFFD2"/>
                </a:solidFill>
              </a:rPr>
              <a:t>* Write </a:t>
            </a:r>
            <a:r>
              <a:rPr lang="en-US" dirty="0">
                <a:solidFill>
                  <a:srgbClr val="EBFFD2"/>
                </a:solidFill>
              </a:rPr>
              <a:t>a program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insertion sort, selection sort, quicksort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EBFFD2"/>
                </a:solidFill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 Check also the following cases: random values, sorted values, values sorted in reversed order.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3012</TotalTime>
  <Words>197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Tuning and Optimization</dc:title>
  <dc:subject>Telerik Software Academy</dc:subject>
  <dc:creator>Svetlin Nakov;Nikolay Kostov</dc:creator>
  <cp:keywords>code, quality, code quality, C#, JS, programming</cp:keywords>
  <cp:lastModifiedBy>Vladislav Karamfilov</cp:lastModifiedBy>
  <cp:revision>1092</cp:revision>
  <dcterms:created xsi:type="dcterms:W3CDTF">2007-12-08T16:03:35Z</dcterms:created>
  <dcterms:modified xsi:type="dcterms:W3CDTF">2014-12-28T17:17:24Z</dcterms:modified>
  <cp:category>quality code, software engineering</cp:category>
</cp:coreProperties>
</file>