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517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4468" autoAdjust="0"/>
  </p:normalViewPr>
  <p:slideViewPr>
    <p:cSldViewPr>
      <p:cViewPr varScale="1">
        <p:scale>
          <a:sx n="81" d="100"/>
          <a:sy n="81" d="100"/>
        </p:scale>
        <p:origin x="9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9.%20Assertions-and-Exceptions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/>
            </a:pPr>
            <a:r>
              <a:rPr lang="en-US" sz="3000" dirty="0" smtClean="0"/>
              <a:t>For the exercises use </a:t>
            </a:r>
            <a:r>
              <a:rPr lang="en-US" sz="3000" dirty="0"/>
              <a:t>the Visual Studio solution "</a:t>
            </a:r>
            <a:r>
              <a:rPr lang="en-US" sz="3000" dirty="0">
                <a:cs typeface="Consolas" panose="020B0609020204030204" pitchFamily="49" charset="0"/>
                <a:hlinkClick r:id="rId2" action="ppaction://hlinkfile"/>
              </a:rPr>
              <a:t>9. Assertions-and-Exceptions-Homework.zip</a:t>
            </a:r>
            <a:r>
              <a:rPr lang="en-US" sz="3000" dirty="0" smtClean="0"/>
              <a:t>".</a:t>
            </a:r>
            <a:endParaRPr lang="en-US" sz="2800" dirty="0" smtClean="0"/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/>
              <a:t>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r>
              <a:rPr lang="en-US" sz="2800" dirty="0"/>
              <a:t> in the code from the project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Assertions-Homework</a:t>
            </a:r>
            <a:r>
              <a:rPr lang="en-US" sz="2800" dirty="0"/>
              <a:t>" to </a:t>
            </a:r>
            <a:r>
              <a:rPr lang="en-US" sz="2800" dirty="0" smtClean="0"/>
              <a:t>ensure all possible preconditions </a:t>
            </a:r>
            <a:r>
              <a:rPr lang="en-US" sz="2800" dirty="0"/>
              <a:t>and </a:t>
            </a:r>
            <a:r>
              <a:rPr lang="en-US" sz="2800" dirty="0" smtClean="0"/>
              <a:t>postconditions are checked.</a:t>
            </a:r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 smtClean="0"/>
              <a:t>Add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sz="2800" dirty="0" smtClean="0"/>
              <a:t> handling (where missing) and refactor all incorrect error handling in </a:t>
            </a:r>
            <a:r>
              <a:rPr lang="en-US" sz="2800" dirty="0"/>
              <a:t>the code from the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Exceptions-Homework</a:t>
            </a:r>
            <a:r>
              <a:rPr lang="en-US" sz="2800" dirty="0"/>
              <a:t>" </a:t>
            </a:r>
            <a:r>
              <a:rPr lang="en-US" sz="2800" dirty="0" smtClean="0"/>
              <a:t>project to follow the best practices for using exceptions.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2678</TotalTime>
  <Words>67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Vladislav Karamfilov</cp:lastModifiedBy>
  <cp:revision>823</cp:revision>
  <dcterms:created xsi:type="dcterms:W3CDTF">2007-12-08T16:03:35Z</dcterms:created>
  <dcterms:modified xsi:type="dcterms:W3CDTF">2014-12-28T17:16:57Z</dcterms:modified>
  <cp:category>quality code, software engineering</cp:category>
</cp:coreProperties>
</file>