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handoutMasterIdLst>
    <p:handoutMasterId r:id="rId4"/>
  </p:handoutMasterIdLst>
  <p:sldIdLst>
    <p:sldId id="363" r:id="rId2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4468" autoAdjust="0"/>
  </p:normalViewPr>
  <p:slideViewPr>
    <p:cSldViewPr>
      <p:cViewPr varScale="1">
        <p:scale>
          <a:sx n="81" d="100"/>
          <a:sy n="81" d="100"/>
        </p:scale>
        <p:origin x="99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28-Dec-14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28-Dec-14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 userDrawn="1"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943600"/>
          </a:xfrm>
        </p:spPr>
        <p:txBody>
          <a:bodyPr/>
          <a:lstStyle/>
          <a:p>
            <a:pPr marL="355600" lvl="1" indent="-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/>
            </a:pPr>
            <a:r>
              <a:rPr lang="en-US" sz="2800" dirty="0" smtClean="0"/>
              <a:t>Research and use </a:t>
            </a:r>
            <a:r>
              <a:rPr lang="en-US" sz="2800" dirty="0"/>
              <a:t>the following tools </a:t>
            </a:r>
            <a:r>
              <a:rPr lang="en-US" sz="2800" dirty="0" smtClean="0"/>
              <a:t>on one </a:t>
            </a:r>
            <a:r>
              <a:rPr lang="en-US" sz="2800" dirty="0"/>
              <a:t>of your projects and provide some output or screenshots for each tool to prove that you actually used the </a:t>
            </a:r>
            <a:r>
              <a:rPr lang="en-US" sz="2800" dirty="0" smtClean="0"/>
              <a:t>tools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smtClean="0"/>
              <a:t>One </a:t>
            </a:r>
            <a:r>
              <a:rPr lang="en-US" sz="2600" dirty="0"/>
              <a:t>source control system (TFS, SVN or </a:t>
            </a:r>
            <a:r>
              <a:rPr lang="en-US" sz="2600" dirty="0" err="1" smtClean="0"/>
              <a:t>Git</a:t>
            </a:r>
            <a:r>
              <a:rPr lang="en-US" sz="2600" dirty="0" smtClean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log4net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err="1"/>
              <a:t>StyleCop</a:t>
            </a:r>
            <a:r>
              <a:rPr lang="en-US" sz="2600" dirty="0"/>
              <a:t> or </a:t>
            </a:r>
            <a:r>
              <a:rPr lang="en-US" sz="2600" dirty="0" err="1"/>
              <a:t>JustCode</a:t>
            </a:r>
            <a:endParaRPr lang="en-US" sz="26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err="1"/>
              <a:t>JustDecompile</a:t>
            </a:r>
            <a:endParaRPr lang="en-US" sz="26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Sandcastle or </a:t>
            </a:r>
            <a:r>
              <a:rPr lang="en-US" sz="2600" dirty="0" err="1"/>
              <a:t>Doxygen</a:t>
            </a:r>
            <a:endParaRPr lang="en-US" sz="26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Some obfuscation tool of your choice</a:t>
            </a:r>
          </a:p>
          <a:p>
            <a:pPr marL="514350" lvl="1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2"/>
            </a:pPr>
            <a:r>
              <a:rPr lang="en-US" sz="2800" dirty="0" smtClean="0"/>
              <a:t>Write </a:t>
            </a:r>
            <a:r>
              <a:rPr lang="en-US" sz="2800" dirty="0"/>
              <a:t>a </a:t>
            </a:r>
            <a:r>
              <a:rPr lang="en-US" sz="2800" dirty="0" smtClean="0"/>
              <a:t>simple T4 </a:t>
            </a:r>
            <a:r>
              <a:rPr lang="en-US" sz="2800" dirty="0"/>
              <a:t>template of your </a:t>
            </a:r>
            <a:r>
              <a:rPr lang="en-US" sz="2800" dirty="0" smtClean="0"/>
              <a:t>choice</a:t>
            </a:r>
          </a:p>
          <a:p>
            <a:pPr marL="514350" lvl="1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2"/>
            </a:pPr>
            <a:r>
              <a:rPr lang="en-US" sz="2800" dirty="0"/>
              <a:t>Upload </a:t>
            </a:r>
            <a:r>
              <a:rPr lang="en-US" sz="2800" dirty="0" smtClean="0"/>
              <a:t>anonymously a </a:t>
            </a:r>
            <a:r>
              <a:rPr lang="en-US" sz="2800" dirty="0"/>
              <a:t>project </a:t>
            </a:r>
            <a:r>
              <a:rPr lang="en-US" sz="2800" dirty="0" smtClean="0"/>
              <a:t>to a project hosting site (</a:t>
            </a:r>
            <a:r>
              <a:rPr lang="en-US" sz="2800" dirty="0" err="1" smtClean="0"/>
              <a:t>GitHub</a:t>
            </a:r>
            <a:r>
              <a:rPr lang="en-US" sz="2800" dirty="0" smtClean="0"/>
              <a:t>, Google Code, etc.) and provide a public link to the project. The project can be from your homework.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72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1558</TotalTime>
  <Words>97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Cambria</vt:lpstr>
      <vt:lpstr>Consolas</vt:lpstr>
      <vt:lpstr>Corbel</vt:lpstr>
      <vt:lpstr>Wingdings 2</vt:lpstr>
      <vt:lpstr>Telerik Academy</vt:lpstr>
      <vt:lpstr>Homework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Telerik Software Academy</dc:title>
  <dc:subject>Telerik Software Academy</dc:subject>
  <dc:creator>Svetlin Nakov</dc:creator>
  <cp:keywords>telerik software academy, free courses for developers</cp:keywords>
  <cp:lastModifiedBy>Vladislav Karamfilov</cp:lastModifiedBy>
  <cp:revision>405</cp:revision>
  <dcterms:created xsi:type="dcterms:W3CDTF">2007-12-08T16:03:35Z</dcterms:created>
  <dcterms:modified xsi:type="dcterms:W3CDTF">2014-12-28T17:18:50Z</dcterms:modified>
  <cp:category>software engineering</cp:category>
</cp:coreProperties>
</file>