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505" r:id="rId2"/>
    <p:sldId id="524" r:id="rId3"/>
  </p:sldIdLst>
  <p:sldSz cx="9144000" cy="6858000" type="screen4x3"/>
  <p:notesSz cx="6881813" cy="92964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97" autoAdjust="0"/>
    <p:restoredTop sz="94468" autoAdjust="0"/>
  </p:normalViewPr>
  <p:slideViewPr>
    <p:cSldViewPr>
      <p:cViewPr varScale="1">
        <p:scale>
          <a:sx n="81" d="100"/>
          <a:sy n="81" d="100"/>
        </p:scale>
        <p:origin x="78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8.%20High-Quality-Classes-Homework.zi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/>
              <a:t>the provided </a:t>
            </a:r>
            <a:r>
              <a:rPr lang="en-US" dirty="0" smtClean="0"/>
              <a:t>source code "</a:t>
            </a:r>
            <a:r>
              <a:rPr lang="en-US" dirty="0" smtClean="0">
                <a:hlinkClick r:id="rId2" action="ppaction://hlinkfile"/>
              </a:rPr>
              <a:t>8 .High-Quality-Classes-Homework.zip</a:t>
            </a:r>
            <a:r>
              <a:rPr lang="en-US" dirty="0" smtClean="0"/>
              <a:t>".</a:t>
            </a:r>
          </a:p>
          <a:p>
            <a:pPr marL="703263" lvl="1" indent="-3556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Take the VS solution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Abstraction</a:t>
            </a:r>
            <a:r>
              <a:rPr lang="en-US" sz="2800" dirty="0" smtClean="0"/>
              <a:t>" and refactor its code to provide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abstraction</a:t>
            </a:r>
            <a:r>
              <a:rPr lang="en-US" sz="2800" dirty="0" smtClean="0"/>
              <a:t>. Move the properties and methods from the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Figure</a:t>
            </a:r>
            <a:r>
              <a:rPr lang="en-US" sz="2800" dirty="0" smtClean="0"/>
              <a:t> to their correct place. Move the common methods to the base class's interface. Remove all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duplicated code </a:t>
            </a:r>
            <a:r>
              <a:rPr lang="en-US" sz="2800" dirty="0" smtClean="0"/>
              <a:t>(properties / methods / other code).</a:t>
            </a:r>
          </a:p>
          <a:p>
            <a:pPr marL="703263" lvl="1" indent="-3556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Establish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encapsulation </a:t>
            </a:r>
            <a:r>
              <a:rPr lang="en-US" sz="2800" dirty="0" smtClean="0"/>
              <a:t>in the classes </a:t>
            </a:r>
            <a:r>
              <a:rPr lang="en-US" sz="2800" dirty="0"/>
              <a:t>from the VS solution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Abstraction</a:t>
            </a:r>
            <a:r>
              <a:rPr lang="en-US" sz="2800" dirty="0" smtClean="0"/>
              <a:t>". Ensure that incorrect values cannot be assigned in the internal state of the classes.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3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712788" lvl="1" indent="-365125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Take the VS solution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Cohesion-and-Coupling</a:t>
            </a:r>
            <a:r>
              <a:rPr lang="en-US" sz="2800" dirty="0" smtClean="0"/>
              <a:t>" and refactor its code to follow the principles of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abstraction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 coupling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 cohesion</a:t>
            </a:r>
            <a:r>
              <a:rPr lang="en-US" sz="2800" dirty="0" smtClean="0"/>
              <a:t>. Split the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Utils</a:t>
            </a:r>
            <a:r>
              <a:rPr lang="en-US" sz="2800" dirty="0" smtClean="0"/>
              <a:t> to other classes that have strong cohesion and are loosely coupled internally.</a:t>
            </a:r>
          </a:p>
          <a:p>
            <a:pPr marL="703263" lvl="1" indent="-35560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Redesign the classes and refactor the code from the solution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Inheritance-and-Polymorphism</a:t>
            </a:r>
            <a:r>
              <a:rPr lang="en-US" sz="2800" dirty="0" smtClean="0"/>
              <a:t>" to </a:t>
            </a:r>
            <a:r>
              <a:rPr lang="en-US" sz="2800" dirty="0"/>
              <a:t>follow the </a:t>
            </a:r>
            <a:r>
              <a:rPr lang="en-US" sz="2800" dirty="0" smtClean="0"/>
              <a:t>best practices in high-quality classes. Extract abstract base class and move all common properties in it. Encapsulate the fields and make sure required fields are not left without a value. Reuse the repeating code though base methods.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4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6750</TotalTime>
  <Words>196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  <vt:lpstr>Homework (2)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High-Quality Classes</dc:title>
  <dc:subject>Telerik Software Academy</dc:subject>
  <dc:creator>Svetlin Nakov</dc:creator>
  <cp:keywords>code, quality, code quality, C#, JS, programming</cp:keywords>
  <cp:lastModifiedBy>Vladislav Karamfilov</cp:lastModifiedBy>
  <cp:revision>862</cp:revision>
  <dcterms:created xsi:type="dcterms:W3CDTF">2007-12-08T16:03:35Z</dcterms:created>
  <dcterms:modified xsi:type="dcterms:W3CDTF">2014-12-28T17:16:22Z</dcterms:modified>
  <cp:category>quality code, software engineering</cp:category>
</cp:coreProperties>
</file>