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617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7.%20High-Quality-Methods-Homework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provided </a:t>
            </a:r>
            <a:r>
              <a:rPr lang="en-US" dirty="0" smtClean="0"/>
              <a:t>source code </a:t>
            </a:r>
            <a:r>
              <a:rPr lang="en-US" dirty="0"/>
              <a:t>"</a:t>
            </a:r>
            <a:r>
              <a:rPr lang="en-US" dirty="0">
                <a:hlinkClick r:id="rId2" action="ppaction://hlinkfile"/>
              </a:rPr>
              <a:t>7. </a:t>
            </a:r>
            <a:r>
              <a:rPr lang="en-US" dirty="0" smtClean="0">
                <a:hlinkClick r:id="rId2" action="ppaction://hlinkfile"/>
              </a:rPr>
              <a:t>High-Quality-Methods-Homework.zip</a:t>
            </a:r>
            <a:r>
              <a:rPr lang="en-US" dirty="0" smtClean="0"/>
              <a:t>".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Take the VS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en-US" sz="2800" dirty="0" smtClean="0"/>
              <a:t>" and refactor its code to follow the guidelines of high-quality methods. Ensure you handle errors correctly: when the methods cannot do what their name says, throw an exception (do not return wrong result).</a:t>
            </a:r>
            <a:br>
              <a:rPr lang="en-US" sz="2800" dirty="0" smtClean="0"/>
            </a:br>
            <a:r>
              <a:rPr lang="en-US" sz="2800" dirty="0" smtClean="0"/>
              <a:t>Ensure good cohesion and coupling, good naming, no side effects</a:t>
            </a:r>
            <a:r>
              <a:rPr lang="en-US" sz="2800" smtClean="0"/>
              <a:t>, etc.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3546</TotalTime>
  <Words>57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Vladislav Karamfilov</cp:lastModifiedBy>
  <cp:revision>940</cp:revision>
  <dcterms:created xsi:type="dcterms:W3CDTF">2007-12-08T16:03:35Z</dcterms:created>
  <dcterms:modified xsi:type="dcterms:W3CDTF">2014-12-28T17:16:38Z</dcterms:modified>
  <cp:category>quality code, software engineering</cp:category>
</cp:coreProperties>
</file>