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455" r:id="rId2"/>
    <p:sldId id="456" r:id="rId3"/>
    <p:sldId id="457" r:id="rId4"/>
    <p:sldId id="458" r:id="rId5"/>
    <p:sldId id="462" r:id="rId6"/>
  </p:sldIdLst>
  <p:sldSz cx="9144000" cy="6858000" type="screen4x3"/>
  <p:notesSz cx="6881813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.%20Naming-Identifier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Refactor the following examples to produce code with well-named C# identifiers: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47634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 int max_count=6;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InClass_class_123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_class_InClass_class_123(bool promenliva)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string promenlivaKatoString=promenliva.ToString();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Console.WriteLine(promenlivaKatoString);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class_123.InClass_class_123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class_123.InClass_class_123();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_class_InClass_class_123(true); 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8600" y="1828800"/>
            <a:ext cx="91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Refactor the following examples to produce code with well-named identifiers in C#: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90214"/>
            <a:ext cx="80772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Hauptklasse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enum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{ ултра_Батка, Яка_Мацка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име_на_Чуека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Възраст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at the next slide …</a:t>
            </a:r>
            <a:endParaRPr lang="bg-BG" sz="2000" b="1" i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00" y="2190214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325463"/>
            <a:ext cx="8077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Make_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=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Чуек.Възраст = магическия_НомерНаЕДИНЧОВЕК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магическия_НомерНаЕДИНЧОВЕК%2 == 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"Батката";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Пол.ултра_Батка;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"Мацето";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Пол.Яка_Мацка;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00" y="5638800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Refactor the following examples to produce code with well-named identifiers in JavaScript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550" y="2164974"/>
            <a:ext cx="79629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_ClickON_TheButton( THE_event, argumenti)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moqProzorec=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brauzyra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moqProzorec.navigator.appCodeName;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ism=brauzyra=="Mozilla";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if(ism)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alert("Yes");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6600" y="5786735"/>
            <a:ext cx="27368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Refactor and improve the naming in the C# source project “</a:t>
            </a:r>
            <a:r>
              <a:rPr lang="en-US" sz="2800" dirty="0" smtClean="0">
                <a:hlinkClick r:id="rId2" action="ppaction://hlinkfile"/>
              </a:rPr>
              <a:t>3</a:t>
            </a:r>
            <a:r>
              <a:rPr lang="en-US" sz="2800" dirty="0">
                <a:hlinkClick r:id="rId2" action="ppaction://hlinkfile"/>
              </a:rPr>
              <a:t>. Naming-Identifiers-Homework.zip</a:t>
            </a:r>
            <a:r>
              <a:rPr lang="en-US" sz="2800" dirty="0" smtClean="0"/>
              <a:t>”. You are allowed to make other improvements in the code as well (not only naming) as well as to fix bugs.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2254</TotalTime>
  <Words>264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  <vt:lpstr>Homework (3)</vt:lpstr>
      <vt:lpstr>Homework (4)</vt:lpstr>
      <vt:lpstr>Homework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Naming Identifiers</dc:title>
  <dc:subject>Telerik Software Academy</dc:subject>
  <dc:creator>Svetlin Nakov</dc:creator>
  <cp:keywords>C#, course, telerik software academy, free courses for developers, OOP, object-oriented programming</cp:keywords>
  <cp:lastModifiedBy>Vladislav Karamfilov</cp:lastModifiedBy>
  <cp:revision>628</cp:revision>
  <dcterms:created xsi:type="dcterms:W3CDTF">2007-12-08T16:03:35Z</dcterms:created>
  <dcterms:modified xsi:type="dcterms:W3CDTF">2014-12-28T17:13:28Z</dcterms:modified>
  <cp:category>software engineering</cp:category>
</cp:coreProperties>
</file>