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12.%20Refactoring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22400"/>
            <a:ext cx="8686800" cy="5759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tabLst/>
            </a:pPr>
            <a:r>
              <a:rPr lang="en-US" sz="2800" dirty="0" smtClean="0"/>
              <a:t>Refactor the C# code from the Visual </a:t>
            </a:r>
            <a:r>
              <a:rPr lang="en-US" sz="2800" dirty="0"/>
              <a:t>Studio </a:t>
            </a:r>
            <a:r>
              <a:rPr lang="en-US" sz="2800" dirty="0" smtClean="0"/>
              <a:t>Project "</a:t>
            </a:r>
            <a:r>
              <a:rPr lang="en-US" sz="2800" dirty="0" smtClean="0">
                <a:hlinkClick r:id="rId2" action="ppaction://hlinkfile"/>
              </a:rPr>
              <a:t>12. Refactoring-Homework.zip</a:t>
            </a:r>
            <a:r>
              <a:rPr lang="en-US" sz="2800" dirty="0" smtClean="0"/>
              <a:t>" to improve its internal quality. You might follow the following steps: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some initial </a:t>
            </a:r>
            <a:r>
              <a:rPr lang="en-US" sz="2600" noProof="1" smtClean="0"/>
              <a:t>refactorings</a:t>
            </a:r>
            <a:r>
              <a:rPr lang="en-US" sz="2600" dirty="0" smtClean="0"/>
              <a:t> like: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Reformat the code.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Rename the ugly named variables.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the code testable.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Think how to test console-based input / output.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Write unite tests. Fix any bugs found in the mean time.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Refactor the code following the guidelines from this chapter. Do it step by step. Run the unit tests after each major change.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3227</TotalTime>
  <Words>98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Refactoring</dc:title>
  <dc:subject>Telerik Software Academy</dc:subject>
  <dc:creator>Svetlin Nakov;Nikolay Kostov</dc:creator>
  <cp:keywords>code, quality, code quality, C#, JS, programming</cp:keywords>
  <cp:lastModifiedBy>Vladislav Karamfilov</cp:lastModifiedBy>
  <cp:revision>1161</cp:revision>
  <dcterms:created xsi:type="dcterms:W3CDTF">2007-12-08T16:03:35Z</dcterms:created>
  <dcterms:modified xsi:type="dcterms:W3CDTF">2014-12-28T17:18:36Z</dcterms:modified>
  <cp:category>quality code, software engineering</cp:category>
</cp:coreProperties>
</file>